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4"/>
    <p:sldMasterId id="2147483648" r:id="rId5"/>
  </p:sldMasterIdLst>
  <p:notesMasterIdLst>
    <p:notesMasterId r:id="rId15"/>
  </p:notesMasterIdLst>
  <p:handoutMasterIdLst>
    <p:handoutMasterId r:id="rId16"/>
  </p:handoutMasterIdLst>
  <p:sldIdLst>
    <p:sldId id="256" r:id="rId6"/>
    <p:sldId id="257" r:id="rId7"/>
    <p:sldId id="258" r:id="rId8"/>
    <p:sldId id="260" r:id="rId9"/>
    <p:sldId id="262" r:id="rId10"/>
    <p:sldId id="267" r:id="rId11"/>
    <p:sldId id="264"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4CB61C-EC92-47DA-8AA9-AD91A04F027B}" v="6" dt="2022-01-17T14:51:15.959"/>
    <p1510:client id="{5F401351-72B8-47B4-A301-B22C7B0A2327}" v="4" dt="2022-01-17T14:49:42.719"/>
    <p1510:client id="{61EF2039-51E3-A8FB-AF6F-23C33FD78021}" v="562" dt="2022-01-20T03:55:31.686"/>
    <p1510:client id="{8A13AE74-8B74-4492-A24F-8C87A9AF7888}" v="140" dt="2022-01-17T12:40:36.776"/>
    <p1510:client id="{99B68AB3-2CBD-4FCF-BA6F-07D99E07A897}" v="9" dt="2022-01-17T12:14:14.763"/>
    <p1510:client id="{9DE704FB-0EAE-4B6D-8745-0EB568EF7DA0}" v="110" dt="2022-01-17T12:30:41.430"/>
    <p1510:client id="{EB685804-7671-4970-B239-F0DBB774F6CF}" v="3" dt="2022-01-17T14:48:14.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7E2813-601B-4697-B14D-165027600992}" type="datetimeFigureOut">
              <a:rPr lang="en-US" smtClean="0"/>
              <a:t>1/19/2022</a:t>
            </a:fld>
            <a:endParaRPr lang="en-US"/>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5EF03-110B-4710-A708-FEF1927612B9}" type="slidenum">
              <a:rPr lang="en-US" smtClean="0"/>
              <a:t>‹#›</a:t>
            </a:fld>
            <a:endParaRPr lang="en-US"/>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7T14:39:56.718"/>
    </inkml:context>
    <inkml:brush xml:id="br0">
      <inkml:brushProperty name="width" value="0.1" units="cm"/>
      <inkml:brushProperty name="height" value="0.1" units="cm"/>
      <inkml:brushProperty name="color" value="#E71224"/>
    </inkml:brush>
  </inkml:definitions>
  <inkml:trace contextRef="#ctx0" brushRef="#br0">18997 7011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F8F91-4F38-4A01-947F-C76C21BA8A7A}"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CCA95-4F40-4CDD-BF1E-B8C9EB86EE73}" type="slidenum">
              <a:rPr lang="en-US" smtClean="0"/>
              <a:t>‹#›</a:t>
            </a:fld>
            <a:endParaRPr lang="en-US"/>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8CCA95-4F40-4CDD-BF1E-B8C9EB86EE73}" type="slidenum">
              <a:rPr lang="en-US" smtClean="0"/>
              <a:t>1</a:t>
            </a:fld>
            <a:endParaRPr lang="en-US"/>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1/19/2022</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168036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1/19/2022</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848185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1/19/2022</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03439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8582"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83"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1048584"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3145729" name="Straight Connector 8"/>
          <p:cNvCxnSpPr>
            <a:cxnSpLocks/>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48585" name="Date Placeholder 3"/>
          <p:cNvSpPr>
            <a:spLocks noGrp="1"/>
          </p:cNvSpPr>
          <p:nvPr>
            <p:ph type="dt" sz="half" idx="10"/>
          </p:nvPr>
        </p:nvSpPr>
        <p:spPr/>
        <p:txBody>
          <a:bodyPr/>
          <a:lstStyle/>
          <a:p>
            <a:fld id="{9184DA70-C731-4C70-880D-CCD4705E623C}" type="datetime1">
              <a:rPr lang="en-US" smtClean="0"/>
              <a:t>1/19/2022</a:t>
            </a:fld>
            <a:endParaRPr lang="en-US"/>
          </a:p>
        </p:txBody>
      </p:sp>
      <p:sp>
        <p:nvSpPr>
          <p:cNvPr id="1048586" name="Footer Placeholder 4"/>
          <p:cNvSpPr>
            <a:spLocks noGrp="1"/>
          </p:cNvSpPr>
          <p:nvPr>
            <p:ph type="ftr" sz="quarter" idx="11"/>
          </p:nvPr>
        </p:nvSpPr>
        <p:spPr/>
        <p:txBody>
          <a:bodyPr/>
          <a:lstStyle/>
          <a:p>
            <a:endParaRPr lang="en-US"/>
          </a:p>
        </p:txBody>
      </p:sp>
      <p:sp>
        <p:nvSpPr>
          <p:cNvPr id="1048587"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29" name="Title 1"/>
          <p:cNvSpPr>
            <a:spLocks noGrp="1"/>
          </p:cNvSpPr>
          <p:nvPr>
            <p:ph type="title"/>
          </p:nvPr>
        </p:nvSpPr>
        <p:spPr/>
        <p:txBody>
          <a:bodyPr/>
          <a:lstStyle/>
          <a:p>
            <a:r>
              <a:rPr lang="en-US"/>
              <a:t>Click to edit Master title style</a:t>
            </a:r>
          </a:p>
        </p:txBody>
      </p:sp>
      <p:sp>
        <p:nvSpPr>
          <p:cNvPr id="1048630"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1" name="Date Placeholder 6"/>
          <p:cNvSpPr>
            <a:spLocks noGrp="1"/>
          </p:cNvSpPr>
          <p:nvPr>
            <p:ph type="dt" sz="half" idx="10"/>
          </p:nvPr>
        </p:nvSpPr>
        <p:spPr/>
        <p:txBody>
          <a:bodyPr/>
          <a:lstStyle/>
          <a:p>
            <a:fld id="{4BE1D723-8F53-4F53-90B0-1982A396982E}" type="datetime1">
              <a:rPr lang="en-US" smtClean="0"/>
              <a:t>1/19/2022</a:t>
            </a:fld>
            <a:endParaRPr lang="en-US"/>
          </a:p>
        </p:txBody>
      </p:sp>
      <p:sp>
        <p:nvSpPr>
          <p:cNvPr id="1048632" name="Footer Placeholder 7"/>
          <p:cNvSpPr>
            <a:spLocks noGrp="1"/>
          </p:cNvSpPr>
          <p:nvPr>
            <p:ph type="ftr" sz="quarter" idx="11"/>
          </p:nvPr>
        </p:nvSpPr>
        <p:spPr/>
        <p:txBody>
          <a:bodyPr/>
          <a:lstStyle/>
          <a:p>
            <a:endParaRPr lang="en-US"/>
          </a:p>
        </p:txBody>
      </p:sp>
      <p:sp>
        <p:nvSpPr>
          <p:cNvPr id="1048633"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48646"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47"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1048648"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3145732" name="Straight Connector 8"/>
          <p:cNvCxnSpPr>
            <a:cxnSpLocks/>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48649" name="Date Placeholder 6"/>
          <p:cNvSpPr>
            <a:spLocks noGrp="1"/>
          </p:cNvSpPr>
          <p:nvPr>
            <p:ph type="dt" sz="half" idx="10"/>
          </p:nvPr>
        </p:nvSpPr>
        <p:spPr/>
        <p:txBody>
          <a:bodyPr/>
          <a:lstStyle/>
          <a:p>
            <a:fld id="{97669AF7-7BEB-44E4-9852-375E34362B5B}" type="datetime1">
              <a:rPr lang="en-US" smtClean="0"/>
              <a:t>1/19/2022</a:t>
            </a:fld>
            <a:endParaRPr lang="en-US"/>
          </a:p>
        </p:txBody>
      </p:sp>
      <p:sp>
        <p:nvSpPr>
          <p:cNvPr id="1048650" name="Footer Placeholder 7"/>
          <p:cNvSpPr>
            <a:spLocks noGrp="1"/>
          </p:cNvSpPr>
          <p:nvPr>
            <p:ph type="ftr" sz="quarter" idx="11"/>
          </p:nvPr>
        </p:nvSpPr>
        <p:spPr/>
        <p:txBody>
          <a:bodyPr/>
          <a:lstStyle/>
          <a:p>
            <a:endParaRPr lang="en-US"/>
          </a:p>
        </p:txBody>
      </p:sp>
      <p:sp>
        <p:nvSpPr>
          <p:cNvPr id="1048651" name="Slide Number Placeholder 10"/>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52" name="Title 7"/>
          <p:cNvSpPr>
            <a:spLocks noGrp="1"/>
          </p:cNvSpPr>
          <p:nvPr>
            <p:ph type="title"/>
          </p:nvPr>
        </p:nvSpPr>
        <p:spPr>
          <a:xfrm>
            <a:off x="1097280" y="286603"/>
            <a:ext cx="10058400" cy="1450757"/>
          </a:xfrm>
        </p:spPr>
        <p:txBody>
          <a:bodyPr/>
          <a:lstStyle/>
          <a:p>
            <a:r>
              <a:rPr lang="en-US"/>
              <a:t>Click to edit Master title style</a:t>
            </a:r>
          </a:p>
        </p:txBody>
      </p:sp>
      <p:sp>
        <p:nvSpPr>
          <p:cNvPr id="104865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5" name="Date Placeholder 1"/>
          <p:cNvSpPr>
            <a:spLocks noGrp="1"/>
          </p:cNvSpPr>
          <p:nvPr>
            <p:ph type="dt" sz="half" idx="10"/>
          </p:nvPr>
        </p:nvSpPr>
        <p:spPr/>
        <p:txBody>
          <a:bodyPr/>
          <a:lstStyle/>
          <a:p>
            <a:fld id="{BAAAC38D-0552-4C82-B593-E6124DFADBE2}" type="datetime1">
              <a:rPr lang="en-US" smtClean="0"/>
              <a:t>1/19/2022</a:t>
            </a:fld>
            <a:endParaRPr lang="en-US"/>
          </a:p>
        </p:txBody>
      </p:sp>
      <p:sp>
        <p:nvSpPr>
          <p:cNvPr id="1048656" name="Footer Placeholder 8"/>
          <p:cNvSpPr>
            <a:spLocks noGrp="1"/>
          </p:cNvSpPr>
          <p:nvPr>
            <p:ph type="ftr" sz="quarter" idx="11"/>
          </p:nvPr>
        </p:nvSpPr>
        <p:spPr/>
        <p:txBody>
          <a:bodyPr/>
          <a:lstStyle/>
          <a:p>
            <a:endParaRPr lang="en-US"/>
          </a:p>
        </p:txBody>
      </p:sp>
      <p:sp>
        <p:nvSpPr>
          <p:cNvPr id="1048657" name="Slide Number Placeholder 9"/>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8" name="Title 9"/>
          <p:cNvSpPr>
            <a:spLocks noGrp="1"/>
          </p:cNvSpPr>
          <p:nvPr>
            <p:ph type="title"/>
          </p:nvPr>
        </p:nvSpPr>
        <p:spPr>
          <a:xfrm>
            <a:off x="1097280" y="286603"/>
            <a:ext cx="10058400" cy="1450757"/>
          </a:xfrm>
        </p:spPr>
        <p:txBody>
          <a:bodyPr/>
          <a:lstStyle/>
          <a:p>
            <a:r>
              <a:rPr lang="en-US"/>
              <a:t>Click to edit Master title style</a:t>
            </a:r>
          </a:p>
        </p:txBody>
      </p:sp>
      <p:sp>
        <p:nvSpPr>
          <p:cNvPr id="1048659"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60"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1"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62"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3" name="Date Placeholder 1"/>
          <p:cNvSpPr>
            <a:spLocks noGrp="1"/>
          </p:cNvSpPr>
          <p:nvPr>
            <p:ph type="dt" sz="half" idx="10"/>
          </p:nvPr>
        </p:nvSpPr>
        <p:spPr/>
        <p:txBody>
          <a:bodyPr/>
          <a:lstStyle/>
          <a:p>
            <a:fld id="{D9DF0F1C-5577-4ACB-BB62-DF8F3C494C7E}" type="datetime1">
              <a:rPr lang="en-US" smtClean="0"/>
              <a:t>1/19/2022</a:t>
            </a:fld>
            <a:endParaRPr lang="en-US"/>
          </a:p>
        </p:txBody>
      </p:sp>
      <p:sp>
        <p:nvSpPr>
          <p:cNvPr id="1048664" name="Footer Placeholder 10"/>
          <p:cNvSpPr>
            <a:spLocks noGrp="1"/>
          </p:cNvSpPr>
          <p:nvPr>
            <p:ph type="ftr" sz="quarter" idx="11"/>
          </p:nvPr>
        </p:nvSpPr>
        <p:spPr/>
        <p:txBody>
          <a:bodyPr/>
          <a:lstStyle/>
          <a:p>
            <a:endParaRPr lang="en-US"/>
          </a:p>
        </p:txBody>
      </p:sp>
      <p:sp>
        <p:nvSpPr>
          <p:cNvPr id="1048665" name="Slide Number Placeholder 11"/>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19" name="Title 1"/>
          <p:cNvSpPr>
            <a:spLocks noGrp="1"/>
          </p:cNvSpPr>
          <p:nvPr>
            <p:ph type="title"/>
          </p:nvPr>
        </p:nvSpPr>
        <p:spPr/>
        <p:txBody>
          <a:bodyPr/>
          <a:lstStyle/>
          <a:p>
            <a:r>
              <a:rPr lang="en-US"/>
              <a:t>Click to edit Master title style</a:t>
            </a:r>
          </a:p>
        </p:txBody>
      </p:sp>
      <p:sp>
        <p:nvSpPr>
          <p:cNvPr id="1048620" name="Date Placeholder 5"/>
          <p:cNvSpPr>
            <a:spLocks noGrp="1"/>
          </p:cNvSpPr>
          <p:nvPr>
            <p:ph type="dt" sz="half" idx="10"/>
          </p:nvPr>
        </p:nvSpPr>
        <p:spPr/>
        <p:txBody>
          <a:bodyPr/>
          <a:lstStyle/>
          <a:p>
            <a:fld id="{1775B394-D9F9-4F0C-B15D-605F45CB9E9F}" type="datetime1">
              <a:rPr lang="en-US" smtClean="0"/>
              <a:t>1/19/2022</a:t>
            </a:fld>
            <a:endParaRPr lang="en-US"/>
          </a:p>
        </p:txBody>
      </p:sp>
      <p:sp>
        <p:nvSpPr>
          <p:cNvPr id="1048621" name="Footer Placeholder 6"/>
          <p:cNvSpPr>
            <a:spLocks noGrp="1"/>
          </p:cNvSpPr>
          <p:nvPr>
            <p:ph type="ftr" sz="quarter" idx="11"/>
          </p:nvPr>
        </p:nvSpPr>
        <p:spPr/>
        <p:txBody>
          <a:bodyPr/>
          <a:lstStyle/>
          <a:p>
            <a:endParaRPr lang="en-US"/>
          </a:p>
        </p:txBody>
      </p:sp>
      <p:sp>
        <p:nvSpPr>
          <p:cNvPr id="1048622" name="Slide Number Placeholder 7"/>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8594"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95" name="Date Placeholder 1"/>
          <p:cNvSpPr>
            <a:spLocks noGrp="1"/>
          </p:cNvSpPr>
          <p:nvPr>
            <p:ph type="dt" sz="half" idx="10"/>
          </p:nvPr>
        </p:nvSpPr>
        <p:spPr/>
        <p:txBody>
          <a:bodyPr/>
          <a:lstStyle/>
          <a:p>
            <a:fld id="{39667345-2558-425A-8533-9BFDBCE15005}" type="datetime1">
              <a:rPr lang="en-US" smtClean="0"/>
              <a:t>1/19/2022</a:t>
            </a:fld>
            <a:endParaRPr lang="en-US"/>
          </a:p>
        </p:txBody>
      </p:sp>
      <p:sp>
        <p:nvSpPr>
          <p:cNvPr id="1048596" name="Footer Placeholder 2"/>
          <p:cNvSpPr>
            <a:spLocks noGrp="1"/>
          </p:cNvSpPr>
          <p:nvPr>
            <p:ph type="ftr" sz="quarter" idx="11"/>
          </p:nvPr>
        </p:nvSpPr>
        <p:spPr/>
        <p:txBody>
          <a:bodyPr/>
          <a:lstStyle/>
          <a:p>
            <a:endParaRPr lang="en-US"/>
          </a:p>
        </p:txBody>
      </p:sp>
      <p:sp>
        <p:nvSpPr>
          <p:cNvPr id="1048597"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48666"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67"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1048668"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9"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70" name="Date Placeholder 4"/>
          <p:cNvSpPr>
            <a:spLocks noGrp="1"/>
          </p:cNvSpPr>
          <p:nvPr>
            <p:ph type="dt" sz="half" idx="10"/>
          </p:nvPr>
        </p:nvSpPr>
        <p:spPr>
          <a:xfrm>
            <a:off x="643464" y="6446520"/>
            <a:ext cx="3517568" cy="365125"/>
          </a:xfrm>
        </p:spPr>
        <p:txBody>
          <a:bodyPr/>
          <a:lstStyle>
            <a:lvl1pPr algn="l"/>
          </a:lstStyle>
          <a:p>
            <a:fld id="{92BEA474-078D-4E9B-9B14-09A87B19DC46}" type="datetime1">
              <a:rPr lang="en-US" smtClean="0"/>
              <a:t>1/19/2022</a:t>
            </a:fld>
            <a:endParaRPr lang="en-US"/>
          </a:p>
        </p:txBody>
      </p:sp>
      <p:sp>
        <p:nvSpPr>
          <p:cNvPr id="1048671"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1048672"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1/19/2022</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413617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34"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35"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48636"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1048637"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38" name="Date Placeholder 4"/>
          <p:cNvSpPr>
            <a:spLocks noGrp="1"/>
          </p:cNvSpPr>
          <p:nvPr>
            <p:ph type="dt" sz="half" idx="10"/>
          </p:nvPr>
        </p:nvSpPr>
        <p:spPr/>
        <p:txBody>
          <a:bodyPr/>
          <a:lstStyle/>
          <a:p>
            <a:fld id="{4907D986-8816-4272-A432-0437A28A9828}" type="datetime1">
              <a:rPr lang="en-US" smtClean="0"/>
              <a:t>1/19/2022</a:t>
            </a:fld>
            <a:endParaRPr lang="en-US"/>
          </a:p>
        </p:txBody>
      </p:sp>
      <p:sp>
        <p:nvSpPr>
          <p:cNvPr id="1048639" name="Footer Placeholder 5"/>
          <p:cNvSpPr>
            <a:spLocks noGrp="1"/>
          </p:cNvSpPr>
          <p:nvPr>
            <p:ph type="ftr" sz="quarter" idx="11"/>
          </p:nvPr>
        </p:nvSpPr>
        <p:spPr>
          <a:xfrm>
            <a:off x="1097279" y="6446838"/>
            <a:ext cx="6818262" cy="365125"/>
          </a:xfrm>
        </p:spPr>
        <p:txBody>
          <a:bodyPr/>
          <a:lstStyle/>
          <a:p>
            <a:pPr algn="l"/>
            <a:endParaRPr lang="en-US"/>
          </a:p>
        </p:txBody>
      </p:sp>
      <p:sp>
        <p:nvSpPr>
          <p:cNvPr id="1048640"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41" name="Title 1"/>
          <p:cNvSpPr>
            <a:spLocks noGrp="1"/>
          </p:cNvSpPr>
          <p:nvPr>
            <p:ph type="title"/>
          </p:nvPr>
        </p:nvSpPr>
        <p:spPr/>
        <p:txBody>
          <a:bodyPr/>
          <a:lstStyle/>
          <a:p>
            <a:r>
              <a:rPr lang="en-US"/>
              <a:t>Click to edit Master title style</a:t>
            </a:r>
          </a:p>
        </p:txBody>
      </p:sp>
      <p:sp>
        <p:nvSpPr>
          <p:cNvPr id="1048642"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3" name="Date Placeholder 6"/>
          <p:cNvSpPr>
            <a:spLocks noGrp="1"/>
          </p:cNvSpPr>
          <p:nvPr>
            <p:ph type="dt" sz="half" idx="10"/>
          </p:nvPr>
        </p:nvSpPr>
        <p:spPr/>
        <p:txBody>
          <a:bodyPr/>
          <a:lstStyle/>
          <a:p>
            <a:fld id="{B612A279-0833-481D-8C56-F67FD0AC6C50}" type="datetime1">
              <a:rPr lang="en-US" smtClean="0"/>
              <a:t>1/19/2022</a:t>
            </a:fld>
            <a:endParaRPr lang="en-US"/>
          </a:p>
        </p:txBody>
      </p:sp>
      <p:sp>
        <p:nvSpPr>
          <p:cNvPr id="1048644" name="Footer Placeholder 7"/>
          <p:cNvSpPr>
            <a:spLocks noGrp="1"/>
          </p:cNvSpPr>
          <p:nvPr>
            <p:ph type="ftr" sz="quarter" idx="11"/>
          </p:nvPr>
        </p:nvSpPr>
        <p:spPr/>
        <p:txBody>
          <a:bodyPr/>
          <a:lstStyle/>
          <a:p>
            <a:endParaRPr lang="en-US"/>
          </a:p>
        </p:txBody>
      </p:sp>
      <p:sp>
        <p:nvSpPr>
          <p:cNvPr id="1048645"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48623"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24"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1048625"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26" name="Date Placeholder 6"/>
          <p:cNvSpPr>
            <a:spLocks noGrp="1"/>
          </p:cNvSpPr>
          <p:nvPr>
            <p:ph type="dt" sz="half" idx="10"/>
          </p:nvPr>
        </p:nvSpPr>
        <p:spPr/>
        <p:txBody>
          <a:bodyPr/>
          <a:lstStyle/>
          <a:p>
            <a:fld id="{6587DA83-5663-4C9C-B9AA-0B40A3DAFF81}" type="datetime1">
              <a:rPr lang="en-US" smtClean="0"/>
              <a:t>1/19/2022</a:t>
            </a:fld>
            <a:endParaRPr lang="en-US"/>
          </a:p>
        </p:txBody>
      </p:sp>
      <p:sp>
        <p:nvSpPr>
          <p:cNvPr id="1048627" name="Footer Placeholder 7"/>
          <p:cNvSpPr>
            <a:spLocks noGrp="1"/>
          </p:cNvSpPr>
          <p:nvPr>
            <p:ph type="ftr" sz="quarter" idx="11"/>
          </p:nvPr>
        </p:nvSpPr>
        <p:spPr/>
        <p:txBody>
          <a:bodyPr/>
          <a:lstStyle/>
          <a:p>
            <a:endParaRPr lang="en-US"/>
          </a:p>
        </p:txBody>
      </p:sp>
      <p:sp>
        <p:nvSpPr>
          <p:cNvPr id="1048628" name="Slide Number Placeholder 9"/>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1/19/2022</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787252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1/19/2022</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221788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1/19/2022</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23784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1/19/2022</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4018729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1/19/2022</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998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1/19/2022</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893805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1/19/2022</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742924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1/19/2022</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57279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24" r:id="rId5"/>
    <p:sldLayoutId id="2147483725" r:id="rId6"/>
    <p:sldLayoutId id="2147483730" r:id="rId7"/>
    <p:sldLayoutId id="2147483726" r:id="rId8"/>
    <p:sldLayoutId id="2147483727" r:id="rId9"/>
    <p:sldLayoutId id="2147483728" r:id="rId10"/>
    <p:sldLayoutId id="2147483729"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7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1048578"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9"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1/19/2022</a:t>
            </a:fld>
            <a:endParaRPr lang="en-US"/>
          </a:p>
        </p:txBody>
      </p:sp>
      <p:sp>
        <p:nvSpPr>
          <p:cNvPr id="1048580"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1048581"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3145728" name="Straight Connector 9"/>
          <p:cNvCxnSpPr>
            <a:cxnSpLocks/>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xml"/><Relationship Id="rId1" Type="http://schemas.openxmlformats.org/officeDocument/2006/relationships/slideLayout" Target="../slideLayouts/slideLayout18.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83AF9C6E-31D5-480C-AE10-9BA3E4ED1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Triangular abstract background">
            <a:extLst>
              <a:ext uri="{FF2B5EF4-FFF2-40B4-BE49-F238E27FC236}">
                <a16:creationId xmlns:a16="http://schemas.microsoft.com/office/drawing/2014/main" id="{E05587C4-444B-4010-9845-713C03019870}"/>
              </a:ext>
            </a:extLst>
          </p:cNvPr>
          <p:cNvPicPr>
            <a:picLocks noChangeAspect="1"/>
          </p:cNvPicPr>
          <p:nvPr/>
        </p:nvPicPr>
        <p:blipFill rotWithShape="1">
          <a:blip r:embed="rId3"/>
          <a:srcRect t="15605" r="-2" b="-2"/>
          <a:stretch/>
        </p:blipFill>
        <p:spPr>
          <a:xfrm>
            <a:off x="20" y="10"/>
            <a:ext cx="12191979" cy="6857989"/>
          </a:xfrm>
          <a:prstGeom prst="rect">
            <a:avLst/>
          </a:prstGeom>
        </p:spPr>
      </p:pic>
      <p:sp>
        <p:nvSpPr>
          <p:cNvPr id="19" name="Freeform: Shape 18">
            <a:extLst>
              <a:ext uri="{FF2B5EF4-FFF2-40B4-BE49-F238E27FC236}">
                <a16:creationId xmlns:a16="http://schemas.microsoft.com/office/drawing/2014/main" id="{ED1BE14B-C94E-4A1A-B076-39CCA2304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92448" flipH="1" flipV="1">
            <a:off x="399987" y="694217"/>
            <a:ext cx="3909320" cy="5385644"/>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38228"/>
              <a:gd name="connsiteY0" fmla="*/ 552686 h 1342067"/>
              <a:gd name="connsiteX1" fmla="*/ 68141 w 838228"/>
              <a:gd name="connsiteY1" fmla="*/ 421704 h 1342067"/>
              <a:gd name="connsiteX2" fmla="*/ 96954 w 838228"/>
              <a:gd name="connsiteY2" fmla="*/ 145395 h 1342067"/>
              <a:gd name="connsiteX3" fmla="*/ 302731 w 838228"/>
              <a:gd name="connsiteY3" fmla="*/ 383 h 1342067"/>
              <a:gd name="connsiteX4" fmla="*/ 720201 w 838228"/>
              <a:gd name="connsiteY4" fmla="*/ 143248 h 1342067"/>
              <a:gd name="connsiteX5" fmla="*/ 837868 w 838228"/>
              <a:gd name="connsiteY5" fmla="*/ 935854 h 1342067"/>
              <a:gd name="connsiteX6" fmla="*/ 741987 w 838228"/>
              <a:gd name="connsiteY6" fmla="*/ 1276152 h 1342067"/>
              <a:gd name="connsiteX7" fmla="*/ 380221 w 838228"/>
              <a:gd name="connsiteY7" fmla="*/ 1329185 h 1342067"/>
              <a:gd name="connsiteX8" fmla="*/ 177395 w 838228"/>
              <a:gd name="connsiteY8" fmla="*/ 1113958 h 1342067"/>
              <a:gd name="connsiteX9" fmla="*/ 94438 w 838228"/>
              <a:gd name="connsiteY9" fmla="*/ 536082 h 1342067"/>
              <a:gd name="connsiteX10" fmla="*/ 9475 w 838228"/>
              <a:gd name="connsiteY10" fmla="*/ 552686 h 1342067"/>
              <a:gd name="connsiteX0" fmla="*/ 9475 w 838000"/>
              <a:gd name="connsiteY0" fmla="*/ 552686 h 1336588"/>
              <a:gd name="connsiteX1" fmla="*/ 68141 w 838000"/>
              <a:gd name="connsiteY1" fmla="*/ 421704 h 1336588"/>
              <a:gd name="connsiteX2" fmla="*/ 96954 w 838000"/>
              <a:gd name="connsiteY2" fmla="*/ 145395 h 1336588"/>
              <a:gd name="connsiteX3" fmla="*/ 302731 w 838000"/>
              <a:gd name="connsiteY3" fmla="*/ 383 h 1336588"/>
              <a:gd name="connsiteX4" fmla="*/ 720201 w 838000"/>
              <a:gd name="connsiteY4" fmla="*/ 143248 h 1336588"/>
              <a:gd name="connsiteX5" fmla="*/ 837868 w 838000"/>
              <a:gd name="connsiteY5" fmla="*/ 935854 h 1336588"/>
              <a:gd name="connsiteX6" fmla="*/ 734462 w 838000"/>
              <a:gd name="connsiteY6" fmla="*/ 1253581 h 1336588"/>
              <a:gd name="connsiteX7" fmla="*/ 380221 w 838000"/>
              <a:gd name="connsiteY7" fmla="*/ 1329185 h 1336588"/>
              <a:gd name="connsiteX8" fmla="*/ 177395 w 838000"/>
              <a:gd name="connsiteY8" fmla="*/ 1113958 h 1336588"/>
              <a:gd name="connsiteX9" fmla="*/ 94438 w 838000"/>
              <a:gd name="connsiteY9" fmla="*/ 536082 h 1336588"/>
              <a:gd name="connsiteX10" fmla="*/ 9475 w 838000"/>
              <a:gd name="connsiteY10" fmla="*/ 552686 h 1336588"/>
              <a:gd name="connsiteX0" fmla="*/ 9475 w 837882"/>
              <a:gd name="connsiteY0" fmla="*/ 552686 h 1336871"/>
              <a:gd name="connsiteX1" fmla="*/ 68141 w 837882"/>
              <a:gd name="connsiteY1" fmla="*/ 421704 h 1336871"/>
              <a:gd name="connsiteX2" fmla="*/ 96954 w 837882"/>
              <a:gd name="connsiteY2" fmla="*/ 145395 h 1336871"/>
              <a:gd name="connsiteX3" fmla="*/ 302731 w 837882"/>
              <a:gd name="connsiteY3" fmla="*/ 383 h 1336871"/>
              <a:gd name="connsiteX4" fmla="*/ 720201 w 837882"/>
              <a:gd name="connsiteY4" fmla="*/ 143248 h 1336871"/>
              <a:gd name="connsiteX5" fmla="*/ 837868 w 837882"/>
              <a:gd name="connsiteY5" fmla="*/ 935854 h 1336871"/>
              <a:gd name="connsiteX6" fmla="*/ 725336 w 837882"/>
              <a:gd name="connsiteY6" fmla="*/ 1255076 h 1336871"/>
              <a:gd name="connsiteX7" fmla="*/ 380221 w 837882"/>
              <a:gd name="connsiteY7" fmla="*/ 1329185 h 1336871"/>
              <a:gd name="connsiteX8" fmla="*/ 177395 w 837882"/>
              <a:gd name="connsiteY8" fmla="*/ 1113958 h 1336871"/>
              <a:gd name="connsiteX9" fmla="*/ 94438 w 837882"/>
              <a:gd name="connsiteY9" fmla="*/ 536082 h 1336871"/>
              <a:gd name="connsiteX10" fmla="*/ 9475 w 837882"/>
              <a:gd name="connsiteY10" fmla="*/ 552686 h 1336871"/>
              <a:gd name="connsiteX0" fmla="*/ 9475 w 839240"/>
              <a:gd name="connsiteY0" fmla="*/ 552686 h 1331193"/>
              <a:gd name="connsiteX1" fmla="*/ 68141 w 839240"/>
              <a:gd name="connsiteY1" fmla="*/ 421704 h 1331193"/>
              <a:gd name="connsiteX2" fmla="*/ 96954 w 839240"/>
              <a:gd name="connsiteY2" fmla="*/ 145395 h 1331193"/>
              <a:gd name="connsiteX3" fmla="*/ 302731 w 839240"/>
              <a:gd name="connsiteY3" fmla="*/ 383 h 1331193"/>
              <a:gd name="connsiteX4" fmla="*/ 720201 w 839240"/>
              <a:gd name="connsiteY4" fmla="*/ 143248 h 1331193"/>
              <a:gd name="connsiteX5" fmla="*/ 837868 w 839240"/>
              <a:gd name="connsiteY5" fmla="*/ 935854 h 1331193"/>
              <a:gd name="connsiteX6" fmla="*/ 756246 w 839240"/>
              <a:gd name="connsiteY6" fmla="*/ 1205051 h 1331193"/>
              <a:gd name="connsiteX7" fmla="*/ 380221 w 839240"/>
              <a:gd name="connsiteY7" fmla="*/ 1329185 h 1331193"/>
              <a:gd name="connsiteX8" fmla="*/ 177395 w 839240"/>
              <a:gd name="connsiteY8" fmla="*/ 1113958 h 1331193"/>
              <a:gd name="connsiteX9" fmla="*/ 94438 w 839240"/>
              <a:gd name="connsiteY9" fmla="*/ 536082 h 1331193"/>
              <a:gd name="connsiteX10" fmla="*/ 9475 w 839240"/>
              <a:gd name="connsiteY10" fmla="*/ 552686 h 1331193"/>
              <a:gd name="connsiteX0" fmla="*/ 9475 w 838447"/>
              <a:gd name="connsiteY0" fmla="*/ 552686 h 1332254"/>
              <a:gd name="connsiteX1" fmla="*/ 68141 w 838447"/>
              <a:gd name="connsiteY1" fmla="*/ 421704 h 1332254"/>
              <a:gd name="connsiteX2" fmla="*/ 96954 w 838447"/>
              <a:gd name="connsiteY2" fmla="*/ 145395 h 1332254"/>
              <a:gd name="connsiteX3" fmla="*/ 302731 w 838447"/>
              <a:gd name="connsiteY3" fmla="*/ 383 h 1332254"/>
              <a:gd name="connsiteX4" fmla="*/ 720201 w 838447"/>
              <a:gd name="connsiteY4" fmla="*/ 143248 h 1332254"/>
              <a:gd name="connsiteX5" fmla="*/ 837868 w 838447"/>
              <a:gd name="connsiteY5" fmla="*/ 935854 h 1332254"/>
              <a:gd name="connsiteX6" fmla="*/ 746484 w 838447"/>
              <a:gd name="connsiteY6" fmla="*/ 1219874 h 1332254"/>
              <a:gd name="connsiteX7" fmla="*/ 380221 w 838447"/>
              <a:gd name="connsiteY7" fmla="*/ 1329185 h 1332254"/>
              <a:gd name="connsiteX8" fmla="*/ 177395 w 838447"/>
              <a:gd name="connsiteY8" fmla="*/ 1113958 h 1332254"/>
              <a:gd name="connsiteX9" fmla="*/ 94438 w 838447"/>
              <a:gd name="connsiteY9" fmla="*/ 536082 h 1332254"/>
              <a:gd name="connsiteX10" fmla="*/ 9475 w 838447"/>
              <a:gd name="connsiteY10" fmla="*/ 552686 h 1332254"/>
              <a:gd name="connsiteX0" fmla="*/ 9475 w 838410"/>
              <a:gd name="connsiteY0" fmla="*/ 552686 h 1331841"/>
              <a:gd name="connsiteX1" fmla="*/ 68141 w 838410"/>
              <a:gd name="connsiteY1" fmla="*/ 421704 h 1331841"/>
              <a:gd name="connsiteX2" fmla="*/ 96954 w 838410"/>
              <a:gd name="connsiteY2" fmla="*/ 145395 h 1331841"/>
              <a:gd name="connsiteX3" fmla="*/ 302731 w 838410"/>
              <a:gd name="connsiteY3" fmla="*/ 383 h 1331841"/>
              <a:gd name="connsiteX4" fmla="*/ 720201 w 838410"/>
              <a:gd name="connsiteY4" fmla="*/ 143248 h 1331841"/>
              <a:gd name="connsiteX5" fmla="*/ 837868 w 838410"/>
              <a:gd name="connsiteY5" fmla="*/ 935854 h 1331841"/>
              <a:gd name="connsiteX6" fmla="*/ 745826 w 838410"/>
              <a:gd name="connsiteY6" fmla="*/ 1214692 h 1331841"/>
              <a:gd name="connsiteX7" fmla="*/ 380221 w 838410"/>
              <a:gd name="connsiteY7" fmla="*/ 1329185 h 1331841"/>
              <a:gd name="connsiteX8" fmla="*/ 177395 w 838410"/>
              <a:gd name="connsiteY8" fmla="*/ 1113958 h 1331841"/>
              <a:gd name="connsiteX9" fmla="*/ 94438 w 838410"/>
              <a:gd name="connsiteY9" fmla="*/ 536082 h 1331841"/>
              <a:gd name="connsiteX10" fmla="*/ 9475 w 838410"/>
              <a:gd name="connsiteY10" fmla="*/ 552686 h 1331841"/>
              <a:gd name="connsiteX0" fmla="*/ 9475 w 838410"/>
              <a:gd name="connsiteY0" fmla="*/ 552359 h 1331514"/>
              <a:gd name="connsiteX1" fmla="*/ 68141 w 838410"/>
              <a:gd name="connsiteY1" fmla="*/ 421377 h 1331514"/>
              <a:gd name="connsiteX2" fmla="*/ 113639 w 838410"/>
              <a:gd name="connsiteY2" fmla="*/ 138724 h 1331514"/>
              <a:gd name="connsiteX3" fmla="*/ 302731 w 838410"/>
              <a:gd name="connsiteY3" fmla="*/ 56 h 1331514"/>
              <a:gd name="connsiteX4" fmla="*/ 720201 w 838410"/>
              <a:gd name="connsiteY4" fmla="*/ 142921 h 1331514"/>
              <a:gd name="connsiteX5" fmla="*/ 837868 w 838410"/>
              <a:gd name="connsiteY5" fmla="*/ 935527 h 1331514"/>
              <a:gd name="connsiteX6" fmla="*/ 745826 w 838410"/>
              <a:gd name="connsiteY6" fmla="*/ 1214365 h 1331514"/>
              <a:gd name="connsiteX7" fmla="*/ 380221 w 838410"/>
              <a:gd name="connsiteY7" fmla="*/ 1328858 h 1331514"/>
              <a:gd name="connsiteX8" fmla="*/ 177395 w 838410"/>
              <a:gd name="connsiteY8" fmla="*/ 1113631 h 1331514"/>
              <a:gd name="connsiteX9" fmla="*/ 94438 w 838410"/>
              <a:gd name="connsiteY9" fmla="*/ 535755 h 1331514"/>
              <a:gd name="connsiteX10" fmla="*/ 9475 w 838410"/>
              <a:gd name="connsiteY10" fmla="*/ 552359 h 1331514"/>
              <a:gd name="connsiteX0" fmla="*/ 9475 w 838410"/>
              <a:gd name="connsiteY0" fmla="*/ 555370 h 1334525"/>
              <a:gd name="connsiteX1" fmla="*/ 68141 w 838410"/>
              <a:gd name="connsiteY1" fmla="*/ 424388 h 1334525"/>
              <a:gd name="connsiteX2" fmla="*/ 113639 w 838410"/>
              <a:gd name="connsiteY2" fmla="*/ 141735 h 1334525"/>
              <a:gd name="connsiteX3" fmla="*/ 321423 w 838410"/>
              <a:gd name="connsiteY3" fmla="*/ 5 h 1334525"/>
              <a:gd name="connsiteX4" fmla="*/ 720201 w 838410"/>
              <a:gd name="connsiteY4" fmla="*/ 145932 h 1334525"/>
              <a:gd name="connsiteX5" fmla="*/ 837868 w 838410"/>
              <a:gd name="connsiteY5" fmla="*/ 938538 h 1334525"/>
              <a:gd name="connsiteX6" fmla="*/ 745826 w 838410"/>
              <a:gd name="connsiteY6" fmla="*/ 1217376 h 1334525"/>
              <a:gd name="connsiteX7" fmla="*/ 380221 w 838410"/>
              <a:gd name="connsiteY7" fmla="*/ 1331869 h 1334525"/>
              <a:gd name="connsiteX8" fmla="*/ 177395 w 838410"/>
              <a:gd name="connsiteY8" fmla="*/ 1116642 h 1334525"/>
              <a:gd name="connsiteX9" fmla="*/ 94438 w 838410"/>
              <a:gd name="connsiteY9" fmla="*/ 538766 h 1334525"/>
              <a:gd name="connsiteX10" fmla="*/ 9475 w 838410"/>
              <a:gd name="connsiteY10" fmla="*/ 555370 h 1334525"/>
              <a:gd name="connsiteX0" fmla="*/ 9475 w 838410"/>
              <a:gd name="connsiteY0" fmla="*/ 555454 h 1334609"/>
              <a:gd name="connsiteX1" fmla="*/ 68141 w 838410"/>
              <a:gd name="connsiteY1" fmla="*/ 424472 h 1334609"/>
              <a:gd name="connsiteX2" fmla="*/ 113639 w 838410"/>
              <a:gd name="connsiteY2" fmla="*/ 141819 h 1334609"/>
              <a:gd name="connsiteX3" fmla="*/ 321423 w 838410"/>
              <a:gd name="connsiteY3" fmla="*/ 89 h 1334609"/>
              <a:gd name="connsiteX4" fmla="*/ 720201 w 838410"/>
              <a:gd name="connsiteY4" fmla="*/ 146016 h 1334609"/>
              <a:gd name="connsiteX5" fmla="*/ 837868 w 838410"/>
              <a:gd name="connsiteY5" fmla="*/ 938622 h 1334609"/>
              <a:gd name="connsiteX6" fmla="*/ 745826 w 838410"/>
              <a:gd name="connsiteY6" fmla="*/ 1217460 h 1334609"/>
              <a:gd name="connsiteX7" fmla="*/ 380221 w 838410"/>
              <a:gd name="connsiteY7" fmla="*/ 1331953 h 1334609"/>
              <a:gd name="connsiteX8" fmla="*/ 177395 w 838410"/>
              <a:gd name="connsiteY8" fmla="*/ 1116726 h 1334609"/>
              <a:gd name="connsiteX9" fmla="*/ 94438 w 838410"/>
              <a:gd name="connsiteY9" fmla="*/ 538850 h 1334609"/>
              <a:gd name="connsiteX10" fmla="*/ 9475 w 838410"/>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61 h 1334616"/>
              <a:gd name="connsiteX1" fmla="*/ 74950 w 837655"/>
              <a:gd name="connsiteY1" fmla="*/ 421435 h 1334616"/>
              <a:gd name="connsiteX2" fmla="*/ 112884 w 837655"/>
              <a:gd name="connsiteY2" fmla="*/ 141826 h 1334616"/>
              <a:gd name="connsiteX3" fmla="*/ 320668 w 837655"/>
              <a:gd name="connsiteY3" fmla="*/ 96 h 1334616"/>
              <a:gd name="connsiteX4" fmla="*/ 719446 w 837655"/>
              <a:gd name="connsiteY4" fmla="*/ 146023 h 1334616"/>
              <a:gd name="connsiteX5" fmla="*/ 837113 w 837655"/>
              <a:gd name="connsiteY5" fmla="*/ 938629 h 1334616"/>
              <a:gd name="connsiteX6" fmla="*/ 745071 w 837655"/>
              <a:gd name="connsiteY6" fmla="*/ 1217467 h 1334616"/>
              <a:gd name="connsiteX7" fmla="*/ 379466 w 837655"/>
              <a:gd name="connsiteY7" fmla="*/ 1331960 h 1334616"/>
              <a:gd name="connsiteX8" fmla="*/ 176640 w 837655"/>
              <a:gd name="connsiteY8" fmla="*/ 1116733 h 1334616"/>
              <a:gd name="connsiteX9" fmla="*/ 93683 w 837655"/>
              <a:gd name="connsiteY9" fmla="*/ 538857 h 1334616"/>
              <a:gd name="connsiteX10" fmla="*/ 8720 w 837655"/>
              <a:gd name="connsiteY10" fmla="*/ 555461 h 1334616"/>
              <a:gd name="connsiteX0" fmla="*/ 8720 w 837655"/>
              <a:gd name="connsiteY0" fmla="*/ 555385 h 1334540"/>
              <a:gd name="connsiteX1" fmla="*/ 74950 w 837655"/>
              <a:gd name="connsiteY1" fmla="*/ 421359 h 1334540"/>
              <a:gd name="connsiteX2" fmla="*/ 123563 w 837655"/>
              <a:gd name="connsiteY2" fmla="*/ 138195 h 1334540"/>
              <a:gd name="connsiteX3" fmla="*/ 320668 w 837655"/>
              <a:gd name="connsiteY3" fmla="*/ 20 h 1334540"/>
              <a:gd name="connsiteX4" fmla="*/ 719446 w 837655"/>
              <a:gd name="connsiteY4" fmla="*/ 145947 h 1334540"/>
              <a:gd name="connsiteX5" fmla="*/ 837113 w 837655"/>
              <a:gd name="connsiteY5" fmla="*/ 938553 h 1334540"/>
              <a:gd name="connsiteX6" fmla="*/ 745071 w 837655"/>
              <a:gd name="connsiteY6" fmla="*/ 1217391 h 1334540"/>
              <a:gd name="connsiteX7" fmla="*/ 379466 w 837655"/>
              <a:gd name="connsiteY7" fmla="*/ 1331884 h 1334540"/>
              <a:gd name="connsiteX8" fmla="*/ 176640 w 837655"/>
              <a:gd name="connsiteY8" fmla="*/ 1116657 h 1334540"/>
              <a:gd name="connsiteX9" fmla="*/ 93683 w 837655"/>
              <a:gd name="connsiteY9" fmla="*/ 538781 h 1334540"/>
              <a:gd name="connsiteX10" fmla="*/ 8720 w 837655"/>
              <a:gd name="connsiteY10" fmla="*/ 555385 h 1334540"/>
              <a:gd name="connsiteX0" fmla="*/ 8179 w 837114"/>
              <a:gd name="connsiteY0" fmla="*/ 555383 h 1334538"/>
              <a:gd name="connsiteX1" fmla="*/ 80640 w 837114"/>
              <a:gd name="connsiteY1" fmla="*/ 420336 h 1334538"/>
              <a:gd name="connsiteX2" fmla="*/ 123022 w 837114"/>
              <a:gd name="connsiteY2" fmla="*/ 138193 h 1334538"/>
              <a:gd name="connsiteX3" fmla="*/ 320127 w 837114"/>
              <a:gd name="connsiteY3" fmla="*/ 18 h 1334538"/>
              <a:gd name="connsiteX4" fmla="*/ 718905 w 837114"/>
              <a:gd name="connsiteY4" fmla="*/ 145945 h 1334538"/>
              <a:gd name="connsiteX5" fmla="*/ 836572 w 837114"/>
              <a:gd name="connsiteY5" fmla="*/ 938551 h 1334538"/>
              <a:gd name="connsiteX6" fmla="*/ 744530 w 837114"/>
              <a:gd name="connsiteY6" fmla="*/ 1217389 h 1334538"/>
              <a:gd name="connsiteX7" fmla="*/ 378925 w 837114"/>
              <a:gd name="connsiteY7" fmla="*/ 1331882 h 1334538"/>
              <a:gd name="connsiteX8" fmla="*/ 176099 w 837114"/>
              <a:gd name="connsiteY8" fmla="*/ 1116655 h 1334538"/>
              <a:gd name="connsiteX9" fmla="*/ 93142 w 837114"/>
              <a:gd name="connsiteY9" fmla="*/ 538779 h 1334538"/>
              <a:gd name="connsiteX10" fmla="*/ 8179 w 837114"/>
              <a:gd name="connsiteY10" fmla="*/ 555383 h 1334538"/>
              <a:gd name="connsiteX0" fmla="*/ 9690 w 838625"/>
              <a:gd name="connsiteY0" fmla="*/ 555383 h 1334538"/>
              <a:gd name="connsiteX1" fmla="*/ 82151 w 838625"/>
              <a:gd name="connsiteY1" fmla="*/ 420336 h 1334538"/>
              <a:gd name="connsiteX2" fmla="*/ 124533 w 838625"/>
              <a:gd name="connsiteY2" fmla="*/ 138193 h 1334538"/>
              <a:gd name="connsiteX3" fmla="*/ 321638 w 838625"/>
              <a:gd name="connsiteY3" fmla="*/ 18 h 1334538"/>
              <a:gd name="connsiteX4" fmla="*/ 720416 w 838625"/>
              <a:gd name="connsiteY4" fmla="*/ 145945 h 1334538"/>
              <a:gd name="connsiteX5" fmla="*/ 838083 w 838625"/>
              <a:gd name="connsiteY5" fmla="*/ 938551 h 1334538"/>
              <a:gd name="connsiteX6" fmla="*/ 746041 w 838625"/>
              <a:gd name="connsiteY6" fmla="*/ 1217389 h 1334538"/>
              <a:gd name="connsiteX7" fmla="*/ 380436 w 838625"/>
              <a:gd name="connsiteY7" fmla="*/ 1331882 h 1334538"/>
              <a:gd name="connsiteX8" fmla="*/ 177610 w 838625"/>
              <a:gd name="connsiteY8" fmla="*/ 1116655 h 1334538"/>
              <a:gd name="connsiteX9" fmla="*/ 94653 w 838625"/>
              <a:gd name="connsiteY9" fmla="*/ 538779 h 1334538"/>
              <a:gd name="connsiteX10" fmla="*/ 9690 w 838625"/>
              <a:gd name="connsiteY10" fmla="*/ 555383 h 1334538"/>
              <a:gd name="connsiteX0" fmla="*/ 9690 w 838625"/>
              <a:gd name="connsiteY0" fmla="*/ 561266 h 1340421"/>
              <a:gd name="connsiteX1" fmla="*/ 82151 w 838625"/>
              <a:gd name="connsiteY1" fmla="*/ 426219 h 1340421"/>
              <a:gd name="connsiteX2" fmla="*/ 124533 w 838625"/>
              <a:gd name="connsiteY2" fmla="*/ 144076 h 1340421"/>
              <a:gd name="connsiteX3" fmla="*/ 368592 w 838625"/>
              <a:gd name="connsiteY3" fmla="*/ 16 h 1340421"/>
              <a:gd name="connsiteX4" fmla="*/ 720416 w 838625"/>
              <a:gd name="connsiteY4" fmla="*/ 151828 h 1340421"/>
              <a:gd name="connsiteX5" fmla="*/ 838083 w 838625"/>
              <a:gd name="connsiteY5" fmla="*/ 944434 h 1340421"/>
              <a:gd name="connsiteX6" fmla="*/ 746041 w 838625"/>
              <a:gd name="connsiteY6" fmla="*/ 1223272 h 1340421"/>
              <a:gd name="connsiteX7" fmla="*/ 380436 w 838625"/>
              <a:gd name="connsiteY7" fmla="*/ 1337765 h 1340421"/>
              <a:gd name="connsiteX8" fmla="*/ 177610 w 838625"/>
              <a:gd name="connsiteY8" fmla="*/ 1122538 h 1340421"/>
              <a:gd name="connsiteX9" fmla="*/ 94653 w 838625"/>
              <a:gd name="connsiteY9" fmla="*/ 544662 h 1340421"/>
              <a:gd name="connsiteX10" fmla="*/ 9690 w 838625"/>
              <a:gd name="connsiteY10" fmla="*/ 561266 h 1340421"/>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597"/>
              <a:gd name="connsiteY0" fmla="*/ 561272 h 1338938"/>
              <a:gd name="connsiteX1" fmla="*/ 82151 w 838597"/>
              <a:gd name="connsiteY1" fmla="*/ 426225 h 1338938"/>
              <a:gd name="connsiteX2" fmla="*/ 132321 w 838597"/>
              <a:gd name="connsiteY2" fmla="*/ 142806 h 1338938"/>
              <a:gd name="connsiteX3" fmla="*/ 368592 w 838597"/>
              <a:gd name="connsiteY3" fmla="*/ 22 h 1338938"/>
              <a:gd name="connsiteX4" fmla="*/ 720416 w 838597"/>
              <a:gd name="connsiteY4" fmla="*/ 151834 h 1338938"/>
              <a:gd name="connsiteX5" fmla="*/ 838083 w 838597"/>
              <a:gd name="connsiteY5" fmla="*/ 944440 h 1338938"/>
              <a:gd name="connsiteX6" fmla="*/ 746041 w 838597"/>
              <a:gd name="connsiteY6" fmla="*/ 1223278 h 1338938"/>
              <a:gd name="connsiteX7" fmla="*/ 389782 w 838597"/>
              <a:gd name="connsiteY7" fmla="*/ 1336240 h 1338938"/>
              <a:gd name="connsiteX8" fmla="*/ 177610 w 838597"/>
              <a:gd name="connsiteY8" fmla="*/ 1122544 h 1338938"/>
              <a:gd name="connsiteX9" fmla="*/ 94653 w 838597"/>
              <a:gd name="connsiteY9" fmla="*/ 544668 h 1338938"/>
              <a:gd name="connsiteX10" fmla="*/ 9690 w 838597"/>
              <a:gd name="connsiteY10" fmla="*/ 561272 h 1338938"/>
              <a:gd name="connsiteX0" fmla="*/ 9690 w 838176"/>
              <a:gd name="connsiteY0" fmla="*/ 561272 h 1339740"/>
              <a:gd name="connsiteX1" fmla="*/ 82151 w 838176"/>
              <a:gd name="connsiteY1" fmla="*/ 426225 h 1339740"/>
              <a:gd name="connsiteX2" fmla="*/ 132321 w 838176"/>
              <a:gd name="connsiteY2" fmla="*/ 142806 h 1339740"/>
              <a:gd name="connsiteX3" fmla="*/ 368592 w 838176"/>
              <a:gd name="connsiteY3" fmla="*/ 22 h 1339740"/>
              <a:gd name="connsiteX4" fmla="*/ 720416 w 838176"/>
              <a:gd name="connsiteY4" fmla="*/ 151834 h 1339740"/>
              <a:gd name="connsiteX5" fmla="*/ 838083 w 838176"/>
              <a:gd name="connsiteY5" fmla="*/ 944440 h 1339740"/>
              <a:gd name="connsiteX6" fmla="*/ 732921 w 838176"/>
              <a:gd name="connsiteY6" fmla="*/ 1232650 h 1339740"/>
              <a:gd name="connsiteX7" fmla="*/ 389782 w 838176"/>
              <a:gd name="connsiteY7" fmla="*/ 1336240 h 1339740"/>
              <a:gd name="connsiteX8" fmla="*/ 177610 w 838176"/>
              <a:gd name="connsiteY8" fmla="*/ 1122544 h 1339740"/>
              <a:gd name="connsiteX9" fmla="*/ 94653 w 838176"/>
              <a:gd name="connsiteY9" fmla="*/ 544668 h 1339740"/>
              <a:gd name="connsiteX10" fmla="*/ 9690 w 838176"/>
              <a:gd name="connsiteY10" fmla="*/ 561272 h 1339740"/>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4653 w 838100"/>
              <a:gd name="connsiteY9" fmla="*/ 544668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264 w 837674"/>
              <a:gd name="connsiteY0" fmla="*/ 561273 h 1340442"/>
              <a:gd name="connsiteX1" fmla="*/ 85739 w 837674"/>
              <a:gd name="connsiteY1" fmla="*/ 432792 h 1340442"/>
              <a:gd name="connsiteX2" fmla="*/ 131895 w 837674"/>
              <a:gd name="connsiteY2" fmla="*/ 142807 h 1340442"/>
              <a:gd name="connsiteX3" fmla="*/ 368166 w 837674"/>
              <a:gd name="connsiteY3" fmla="*/ 23 h 1340442"/>
              <a:gd name="connsiteX4" fmla="*/ 719990 w 837674"/>
              <a:gd name="connsiteY4" fmla="*/ 151835 h 1340442"/>
              <a:gd name="connsiteX5" fmla="*/ 837657 w 837674"/>
              <a:gd name="connsiteY5" fmla="*/ 944441 h 1340442"/>
              <a:gd name="connsiteX6" fmla="*/ 714028 w 837674"/>
              <a:gd name="connsiteY6" fmla="*/ 1237482 h 1340442"/>
              <a:gd name="connsiteX7" fmla="*/ 389356 w 837674"/>
              <a:gd name="connsiteY7" fmla="*/ 1336241 h 1340442"/>
              <a:gd name="connsiteX8" fmla="*/ 190979 w 837674"/>
              <a:gd name="connsiteY8" fmla="*/ 1118479 h 1340442"/>
              <a:gd name="connsiteX9" fmla="*/ 98690 w 837674"/>
              <a:gd name="connsiteY9" fmla="*/ 554772 h 1340442"/>
              <a:gd name="connsiteX10" fmla="*/ 9264 w 837674"/>
              <a:gd name="connsiteY10" fmla="*/ 561273 h 1340442"/>
              <a:gd name="connsiteX0" fmla="*/ 9264 w 837674"/>
              <a:gd name="connsiteY0" fmla="*/ 561036 h 1340205"/>
              <a:gd name="connsiteX1" fmla="*/ 85739 w 837674"/>
              <a:gd name="connsiteY1" fmla="*/ 432555 h 1340205"/>
              <a:gd name="connsiteX2" fmla="*/ 131895 w 837674"/>
              <a:gd name="connsiteY2" fmla="*/ 142570 h 1340205"/>
              <a:gd name="connsiteX3" fmla="*/ 377737 w 837674"/>
              <a:gd name="connsiteY3" fmla="*/ 24 h 1340205"/>
              <a:gd name="connsiteX4" fmla="*/ 719990 w 837674"/>
              <a:gd name="connsiteY4" fmla="*/ 151598 h 1340205"/>
              <a:gd name="connsiteX5" fmla="*/ 837657 w 837674"/>
              <a:gd name="connsiteY5" fmla="*/ 944204 h 1340205"/>
              <a:gd name="connsiteX6" fmla="*/ 714028 w 837674"/>
              <a:gd name="connsiteY6" fmla="*/ 1237245 h 1340205"/>
              <a:gd name="connsiteX7" fmla="*/ 389356 w 837674"/>
              <a:gd name="connsiteY7" fmla="*/ 1336004 h 1340205"/>
              <a:gd name="connsiteX8" fmla="*/ 190979 w 837674"/>
              <a:gd name="connsiteY8" fmla="*/ 1118242 h 1340205"/>
              <a:gd name="connsiteX9" fmla="*/ 98690 w 837674"/>
              <a:gd name="connsiteY9" fmla="*/ 554535 h 1340205"/>
              <a:gd name="connsiteX10" fmla="*/ 9264 w 837674"/>
              <a:gd name="connsiteY10" fmla="*/ 561036 h 1340205"/>
              <a:gd name="connsiteX0" fmla="*/ 9264 w 837674"/>
              <a:gd name="connsiteY0" fmla="*/ 563179 h 1342348"/>
              <a:gd name="connsiteX1" fmla="*/ 85739 w 837674"/>
              <a:gd name="connsiteY1" fmla="*/ 434698 h 1342348"/>
              <a:gd name="connsiteX2" fmla="*/ 131895 w 837674"/>
              <a:gd name="connsiteY2" fmla="*/ 144713 h 1342348"/>
              <a:gd name="connsiteX3" fmla="*/ 377737 w 837674"/>
              <a:gd name="connsiteY3" fmla="*/ 2167 h 1342348"/>
              <a:gd name="connsiteX4" fmla="*/ 719990 w 837674"/>
              <a:gd name="connsiteY4" fmla="*/ 153741 h 1342348"/>
              <a:gd name="connsiteX5" fmla="*/ 837657 w 837674"/>
              <a:gd name="connsiteY5" fmla="*/ 946347 h 1342348"/>
              <a:gd name="connsiteX6" fmla="*/ 714028 w 837674"/>
              <a:gd name="connsiteY6" fmla="*/ 1239388 h 1342348"/>
              <a:gd name="connsiteX7" fmla="*/ 389356 w 837674"/>
              <a:gd name="connsiteY7" fmla="*/ 1338147 h 1342348"/>
              <a:gd name="connsiteX8" fmla="*/ 190979 w 837674"/>
              <a:gd name="connsiteY8" fmla="*/ 1120385 h 1342348"/>
              <a:gd name="connsiteX9" fmla="*/ 98690 w 837674"/>
              <a:gd name="connsiteY9" fmla="*/ 556678 h 1342348"/>
              <a:gd name="connsiteX10" fmla="*/ 9264 w 837674"/>
              <a:gd name="connsiteY10" fmla="*/ 563179 h 1342348"/>
              <a:gd name="connsiteX0" fmla="*/ 9264 w 837674"/>
              <a:gd name="connsiteY0" fmla="*/ 561106 h 1340275"/>
              <a:gd name="connsiteX1" fmla="*/ 85739 w 837674"/>
              <a:gd name="connsiteY1" fmla="*/ 432625 h 1340275"/>
              <a:gd name="connsiteX2" fmla="*/ 138784 w 837674"/>
              <a:gd name="connsiteY2" fmla="*/ 134289 h 1340275"/>
              <a:gd name="connsiteX3" fmla="*/ 377737 w 837674"/>
              <a:gd name="connsiteY3" fmla="*/ 94 h 1340275"/>
              <a:gd name="connsiteX4" fmla="*/ 719990 w 837674"/>
              <a:gd name="connsiteY4" fmla="*/ 151668 h 1340275"/>
              <a:gd name="connsiteX5" fmla="*/ 837657 w 837674"/>
              <a:gd name="connsiteY5" fmla="*/ 944274 h 1340275"/>
              <a:gd name="connsiteX6" fmla="*/ 714028 w 837674"/>
              <a:gd name="connsiteY6" fmla="*/ 1237315 h 1340275"/>
              <a:gd name="connsiteX7" fmla="*/ 389356 w 837674"/>
              <a:gd name="connsiteY7" fmla="*/ 1336074 h 1340275"/>
              <a:gd name="connsiteX8" fmla="*/ 190979 w 837674"/>
              <a:gd name="connsiteY8" fmla="*/ 1118312 h 1340275"/>
              <a:gd name="connsiteX9" fmla="*/ 98690 w 837674"/>
              <a:gd name="connsiteY9" fmla="*/ 554605 h 1340275"/>
              <a:gd name="connsiteX10" fmla="*/ 9264 w 837674"/>
              <a:gd name="connsiteY10" fmla="*/ 561106 h 1340275"/>
              <a:gd name="connsiteX0" fmla="*/ 9264 w 837674"/>
              <a:gd name="connsiteY0" fmla="*/ 561059 h 1340228"/>
              <a:gd name="connsiteX1" fmla="*/ 85739 w 837674"/>
              <a:gd name="connsiteY1" fmla="*/ 432578 h 1340228"/>
              <a:gd name="connsiteX2" fmla="*/ 142573 w 837674"/>
              <a:gd name="connsiteY2" fmla="*/ 139038 h 1340228"/>
              <a:gd name="connsiteX3" fmla="*/ 377737 w 837674"/>
              <a:gd name="connsiteY3" fmla="*/ 47 h 1340228"/>
              <a:gd name="connsiteX4" fmla="*/ 719990 w 837674"/>
              <a:gd name="connsiteY4" fmla="*/ 151621 h 1340228"/>
              <a:gd name="connsiteX5" fmla="*/ 837657 w 837674"/>
              <a:gd name="connsiteY5" fmla="*/ 944227 h 1340228"/>
              <a:gd name="connsiteX6" fmla="*/ 714028 w 837674"/>
              <a:gd name="connsiteY6" fmla="*/ 1237268 h 1340228"/>
              <a:gd name="connsiteX7" fmla="*/ 389356 w 837674"/>
              <a:gd name="connsiteY7" fmla="*/ 1336027 h 1340228"/>
              <a:gd name="connsiteX8" fmla="*/ 190979 w 837674"/>
              <a:gd name="connsiteY8" fmla="*/ 1118265 h 1340228"/>
              <a:gd name="connsiteX9" fmla="*/ 98690 w 837674"/>
              <a:gd name="connsiteY9" fmla="*/ 554558 h 1340228"/>
              <a:gd name="connsiteX10" fmla="*/ 9264 w 837674"/>
              <a:gd name="connsiteY10" fmla="*/ 561059 h 134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7674" h="1340228">
                <a:moveTo>
                  <a:pt x="9264" y="561059"/>
                </a:moveTo>
                <a:cubicBezTo>
                  <a:pt x="-23312" y="593730"/>
                  <a:pt x="36711" y="472787"/>
                  <a:pt x="85739" y="432578"/>
                </a:cubicBezTo>
                <a:cubicBezTo>
                  <a:pt x="80658" y="362847"/>
                  <a:pt x="93907" y="211126"/>
                  <a:pt x="142573" y="139038"/>
                </a:cubicBezTo>
                <a:cubicBezTo>
                  <a:pt x="191239" y="66950"/>
                  <a:pt x="281501" y="-2050"/>
                  <a:pt x="377737" y="47"/>
                </a:cubicBezTo>
                <a:cubicBezTo>
                  <a:pt x="473973" y="2144"/>
                  <a:pt x="643337" y="-5742"/>
                  <a:pt x="719990" y="151621"/>
                </a:cubicBezTo>
                <a:cubicBezTo>
                  <a:pt x="796643" y="308984"/>
                  <a:pt x="838651" y="763286"/>
                  <a:pt x="837657" y="944227"/>
                </a:cubicBezTo>
                <a:cubicBezTo>
                  <a:pt x="836663" y="1125168"/>
                  <a:pt x="788745" y="1171968"/>
                  <a:pt x="714028" y="1237268"/>
                </a:cubicBezTo>
                <a:cubicBezTo>
                  <a:pt x="639311" y="1302568"/>
                  <a:pt x="476531" y="1355861"/>
                  <a:pt x="389356" y="1336027"/>
                </a:cubicBezTo>
                <a:cubicBezTo>
                  <a:pt x="302181" y="1316193"/>
                  <a:pt x="230371" y="1224871"/>
                  <a:pt x="190979" y="1118265"/>
                </a:cubicBezTo>
                <a:cubicBezTo>
                  <a:pt x="91511" y="819657"/>
                  <a:pt x="131486" y="610119"/>
                  <a:pt x="98690" y="554558"/>
                </a:cubicBezTo>
                <a:cubicBezTo>
                  <a:pt x="61556" y="528899"/>
                  <a:pt x="20789" y="549629"/>
                  <a:pt x="9264" y="561059"/>
                </a:cubicBezTo>
                <a:close/>
              </a:path>
            </a:pathLst>
          </a:custGeom>
          <a:solidFill>
            <a:schemeClr val="bg1"/>
          </a:solidFill>
          <a:ln w="19050" cap="flat">
            <a:noFill/>
            <a:prstDash val="solid"/>
            <a:miter/>
          </a:ln>
        </p:spPr>
        <p:txBody>
          <a:bodyPr rtlCol="0" anchor="ctr"/>
          <a:lstStyle/>
          <a:p>
            <a:endParaRPr lang="en-US">
              <a:ln>
                <a:solidFill>
                  <a:srgbClr val="000000"/>
                </a:solidFill>
              </a:ln>
              <a:solidFill>
                <a:srgbClr val="000000"/>
              </a:solidFill>
            </a:endParaRPr>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896987" y="-463360"/>
            <a:ext cx="2515263" cy="2946277"/>
          </a:xfrm>
        </p:spPr>
        <p:txBody>
          <a:bodyPr anchor="b">
            <a:normAutofit/>
          </a:bodyPr>
          <a:lstStyle/>
          <a:p>
            <a:r>
              <a:rPr lang="en-US"/>
              <a:t>Train Case study</a:t>
            </a:r>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a:xfrm>
            <a:off x="537554" y="2176765"/>
            <a:ext cx="3234536" cy="3678104"/>
          </a:xfrm>
        </p:spPr>
        <p:txBody>
          <a:bodyPr anchor="t">
            <a:normAutofit fontScale="92500" lnSpcReduction="20000"/>
          </a:bodyPr>
          <a:lstStyle/>
          <a:p>
            <a:pPr algn="ctr"/>
            <a:endParaRPr lang="en-US"/>
          </a:p>
          <a:p>
            <a:pPr algn="ctr"/>
            <a:r>
              <a:rPr lang="en-US"/>
              <a:t>BY:</a:t>
            </a:r>
          </a:p>
          <a:p>
            <a:pPr algn="ctr"/>
            <a:r>
              <a:rPr lang="en-US"/>
              <a:t>Abhinav T</a:t>
            </a:r>
          </a:p>
          <a:p>
            <a:pPr algn="ctr"/>
            <a:r>
              <a:rPr lang="en-US"/>
              <a:t>Neha </a:t>
            </a:r>
            <a:r>
              <a:rPr lang="en-US" err="1"/>
              <a:t>Sapalya</a:t>
            </a:r>
          </a:p>
          <a:p>
            <a:pPr algn="ctr"/>
            <a:r>
              <a:rPr lang="en-US"/>
              <a:t>Neha Mittal</a:t>
            </a:r>
          </a:p>
          <a:p>
            <a:pPr algn="ctr"/>
            <a:r>
              <a:rPr lang="en-US"/>
              <a:t>Divya Prakash</a:t>
            </a:r>
          </a:p>
          <a:p>
            <a:pPr algn="ctr"/>
            <a:r>
              <a:rPr lang="en-US"/>
              <a:t>Samreen Fathima L</a:t>
            </a:r>
          </a:p>
          <a:p>
            <a:pPr algn="ctr"/>
            <a:endParaRPr lang="en-US"/>
          </a:p>
          <a:p>
            <a:pPr algn="ctr"/>
            <a:endParaRPr lang="en-US"/>
          </a:p>
        </p:txBody>
      </p:sp>
      <p:sp>
        <p:nvSpPr>
          <p:cNvPr id="21" name="Freeform: Shape 20">
            <a:extLst>
              <a:ext uri="{FF2B5EF4-FFF2-40B4-BE49-F238E27FC236}">
                <a16:creationId xmlns:a16="http://schemas.microsoft.com/office/drawing/2014/main" id="{504BBA99-27AB-4A46-A679-B01BBAC68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92448" flipH="1" flipV="1">
            <a:off x="435574" y="669191"/>
            <a:ext cx="3909320" cy="5385644"/>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38228"/>
              <a:gd name="connsiteY0" fmla="*/ 552686 h 1342067"/>
              <a:gd name="connsiteX1" fmla="*/ 68141 w 838228"/>
              <a:gd name="connsiteY1" fmla="*/ 421704 h 1342067"/>
              <a:gd name="connsiteX2" fmla="*/ 96954 w 838228"/>
              <a:gd name="connsiteY2" fmla="*/ 145395 h 1342067"/>
              <a:gd name="connsiteX3" fmla="*/ 302731 w 838228"/>
              <a:gd name="connsiteY3" fmla="*/ 383 h 1342067"/>
              <a:gd name="connsiteX4" fmla="*/ 720201 w 838228"/>
              <a:gd name="connsiteY4" fmla="*/ 143248 h 1342067"/>
              <a:gd name="connsiteX5" fmla="*/ 837868 w 838228"/>
              <a:gd name="connsiteY5" fmla="*/ 935854 h 1342067"/>
              <a:gd name="connsiteX6" fmla="*/ 741987 w 838228"/>
              <a:gd name="connsiteY6" fmla="*/ 1276152 h 1342067"/>
              <a:gd name="connsiteX7" fmla="*/ 380221 w 838228"/>
              <a:gd name="connsiteY7" fmla="*/ 1329185 h 1342067"/>
              <a:gd name="connsiteX8" fmla="*/ 177395 w 838228"/>
              <a:gd name="connsiteY8" fmla="*/ 1113958 h 1342067"/>
              <a:gd name="connsiteX9" fmla="*/ 94438 w 838228"/>
              <a:gd name="connsiteY9" fmla="*/ 536082 h 1342067"/>
              <a:gd name="connsiteX10" fmla="*/ 9475 w 838228"/>
              <a:gd name="connsiteY10" fmla="*/ 552686 h 1342067"/>
              <a:gd name="connsiteX0" fmla="*/ 9475 w 838000"/>
              <a:gd name="connsiteY0" fmla="*/ 552686 h 1336588"/>
              <a:gd name="connsiteX1" fmla="*/ 68141 w 838000"/>
              <a:gd name="connsiteY1" fmla="*/ 421704 h 1336588"/>
              <a:gd name="connsiteX2" fmla="*/ 96954 w 838000"/>
              <a:gd name="connsiteY2" fmla="*/ 145395 h 1336588"/>
              <a:gd name="connsiteX3" fmla="*/ 302731 w 838000"/>
              <a:gd name="connsiteY3" fmla="*/ 383 h 1336588"/>
              <a:gd name="connsiteX4" fmla="*/ 720201 w 838000"/>
              <a:gd name="connsiteY4" fmla="*/ 143248 h 1336588"/>
              <a:gd name="connsiteX5" fmla="*/ 837868 w 838000"/>
              <a:gd name="connsiteY5" fmla="*/ 935854 h 1336588"/>
              <a:gd name="connsiteX6" fmla="*/ 734462 w 838000"/>
              <a:gd name="connsiteY6" fmla="*/ 1253581 h 1336588"/>
              <a:gd name="connsiteX7" fmla="*/ 380221 w 838000"/>
              <a:gd name="connsiteY7" fmla="*/ 1329185 h 1336588"/>
              <a:gd name="connsiteX8" fmla="*/ 177395 w 838000"/>
              <a:gd name="connsiteY8" fmla="*/ 1113958 h 1336588"/>
              <a:gd name="connsiteX9" fmla="*/ 94438 w 838000"/>
              <a:gd name="connsiteY9" fmla="*/ 536082 h 1336588"/>
              <a:gd name="connsiteX10" fmla="*/ 9475 w 838000"/>
              <a:gd name="connsiteY10" fmla="*/ 552686 h 1336588"/>
              <a:gd name="connsiteX0" fmla="*/ 9475 w 837882"/>
              <a:gd name="connsiteY0" fmla="*/ 552686 h 1336871"/>
              <a:gd name="connsiteX1" fmla="*/ 68141 w 837882"/>
              <a:gd name="connsiteY1" fmla="*/ 421704 h 1336871"/>
              <a:gd name="connsiteX2" fmla="*/ 96954 w 837882"/>
              <a:gd name="connsiteY2" fmla="*/ 145395 h 1336871"/>
              <a:gd name="connsiteX3" fmla="*/ 302731 w 837882"/>
              <a:gd name="connsiteY3" fmla="*/ 383 h 1336871"/>
              <a:gd name="connsiteX4" fmla="*/ 720201 w 837882"/>
              <a:gd name="connsiteY4" fmla="*/ 143248 h 1336871"/>
              <a:gd name="connsiteX5" fmla="*/ 837868 w 837882"/>
              <a:gd name="connsiteY5" fmla="*/ 935854 h 1336871"/>
              <a:gd name="connsiteX6" fmla="*/ 725336 w 837882"/>
              <a:gd name="connsiteY6" fmla="*/ 1255076 h 1336871"/>
              <a:gd name="connsiteX7" fmla="*/ 380221 w 837882"/>
              <a:gd name="connsiteY7" fmla="*/ 1329185 h 1336871"/>
              <a:gd name="connsiteX8" fmla="*/ 177395 w 837882"/>
              <a:gd name="connsiteY8" fmla="*/ 1113958 h 1336871"/>
              <a:gd name="connsiteX9" fmla="*/ 94438 w 837882"/>
              <a:gd name="connsiteY9" fmla="*/ 536082 h 1336871"/>
              <a:gd name="connsiteX10" fmla="*/ 9475 w 837882"/>
              <a:gd name="connsiteY10" fmla="*/ 552686 h 1336871"/>
              <a:gd name="connsiteX0" fmla="*/ 9475 w 839240"/>
              <a:gd name="connsiteY0" fmla="*/ 552686 h 1331193"/>
              <a:gd name="connsiteX1" fmla="*/ 68141 w 839240"/>
              <a:gd name="connsiteY1" fmla="*/ 421704 h 1331193"/>
              <a:gd name="connsiteX2" fmla="*/ 96954 w 839240"/>
              <a:gd name="connsiteY2" fmla="*/ 145395 h 1331193"/>
              <a:gd name="connsiteX3" fmla="*/ 302731 w 839240"/>
              <a:gd name="connsiteY3" fmla="*/ 383 h 1331193"/>
              <a:gd name="connsiteX4" fmla="*/ 720201 w 839240"/>
              <a:gd name="connsiteY4" fmla="*/ 143248 h 1331193"/>
              <a:gd name="connsiteX5" fmla="*/ 837868 w 839240"/>
              <a:gd name="connsiteY5" fmla="*/ 935854 h 1331193"/>
              <a:gd name="connsiteX6" fmla="*/ 756246 w 839240"/>
              <a:gd name="connsiteY6" fmla="*/ 1205051 h 1331193"/>
              <a:gd name="connsiteX7" fmla="*/ 380221 w 839240"/>
              <a:gd name="connsiteY7" fmla="*/ 1329185 h 1331193"/>
              <a:gd name="connsiteX8" fmla="*/ 177395 w 839240"/>
              <a:gd name="connsiteY8" fmla="*/ 1113958 h 1331193"/>
              <a:gd name="connsiteX9" fmla="*/ 94438 w 839240"/>
              <a:gd name="connsiteY9" fmla="*/ 536082 h 1331193"/>
              <a:gd name="connsiteX10" fmla="*/ 9475 w 839240"/>
              <a:gd name="connsiteY10" fmla="*/ 552686 h 1331193"/>
              <a:gd name="connsiteX0" fmla="*/ 9475 w 838447"/>
              <a:gd name="connsiteY0" fmla="*/ 552686 h 1332254"/>
              <a:gd name="connsiteX1" fmla="*/ 68141 w 838447"/>
              <a:gd name="connsiteY1" fmla="*/ 421704 h 1332254"/>
              <a:gd name="connsiteX2" fmla="*/ 96954 w 838447"/>
              <a:gd name="connsiteY2" fmla="*/ 145395 h 1332254"/>
              <a:gd name="connsiteX3" fmla="*/ 302731 w 838447"/>
              <a:gd name="connsiteY3" fmla="*/ 383 h 1332254"/>
              <a:gd name="connsiteX4" fmla="*/ 720201 w 838447"/>
              <a:gd name="connsiteY4" fmla="*/ 143248 h 1332254"/>
              <a:gd name="connsiteX5" fmla="*/ 837868 w 838447"/>
              <a:gd name="connsiteY5" fmla="*/ 935854 h 1332254"/>
              <a:gd name="connsiteX6" fmla="*/ 746484 w 838447"/>
              <a:gd name="connsiteY6" fmla="*/ 1219874 h 1332254"/>
              <a:gd name="connsiteX7" fmla="*/ 380221 w 838447"/>
              <a:gd name="connsiteY7" fmla="*/ 1329185 h 1332254"/>
              <a:gd name="connsiteX8" fmla="*/ 177395 w 838447"/>
              <a:gd name="connsiteY8" fmla="*/ 1113958 h 1332254"/>
              <a:gd name="connsiteX9" fmla="*/ 94438 w 838447"/>
              <a:gd name="connsiteY9" fmla="*/ 536082 h 1332254"/>
              <a:gd name="connsiteX10" fmla="*/ 9475 w 838447"/>
              <a:gd name="connsiteY10" fmla="*/ 552686 h 1332254"/>
              <a:gd name="connsiteX0" fmla="*/ 9475 w 838410"/>
              <a:gd name="connsiteY0" fmla="*/ 552686 h 1331841"/>
              <a:gd name="connsiteX1" fmla="*/ 68141 w 838410"/>
              <a:gd name="connsiteY1" fmla="*/ 421704 h 1331841"/>
              <a:gd name="connsiteX2" fmla="*/ 96954 w 838410"/>
              <a:gd name="connsiteY2" fmla="*/ 145395 h 1331841"/>
              <a:gd name="connsiteX3" fmla="*/ 302731 w 838410"/>
              <a:gd name="connsiteY3" fmla="*/ 383 h 1331841"/>
              <a:gd name="connsiteX4" fmla="*/ 720201 w 838410"/>
              <a:gd name="connsiteY4" fmla="*/ 143248 h 1331841"/>
              <a:gd name="connsiteX5" fmla="*/ 837868 w 838410"/>
              <a:gd name="connsiteY5" fmla="*/ 935854 h 1331841"/>
              <a:gd name="connsiteX6" fmla="*/ 745826 w 838410"/>
              <a:gd name="connsiteY6" fmla="*/ 1214692 h 1331841"/>
              <a:gd name="connsiteX7" fmla="*/ 380221 w 838410"/>
              <a:gd name="connsiteY7" fmla="*/ 1329185 h 1331841"/>
              <a:gd name="connsiteX8" fmla="*/ 177395 w 838410"/>
              <a:gd name="connsiteY8" fmla="*/ 1113958 h 1331841"/>
              <a:gd name="connsiteX9" fmla="*/ 94438 w 838410"/>
              <a:gd name="connsiteY9" fmla="*/ 536082 h 1331841"/>
              <a:gd name="connsiteX10" fmla="*/ 9475 w 838410"/>
              <a:gd name="connsiteY10" fmla="*/ 552686 h 1331841"/>
              <a:gd name="connsiteX0" fmla="*/ 9475 w 838410"/>
              <a:gd name="connsiteY0" fmla="*/ 552359 h 1331514"/>
              <a:gd name="connsiteX1" fmla="*/ 68141 w 838410"/>
              <a:gd name="connsiteY1" fmla="*/ 421377 h 1331514"/>
              <a:gd name="connsiteX2" fmla="*/ 113639 w 838410"/>
              <a:gd name="connsiteY2" fmla="*/ 138724 h 1331514"/>
              <a:gd name="connsiteX3" fmla="*/ 302731 w 838410"/>
              <a:gd name="connsiteY3" fmla="*/ 56 h 1331514"/>
              <a:gd name="connsiteX4" fmla="*/ 720201 w 838410"/>
              <a:gd name="connsiteY4" fmla="*/ 142921 h 1331514"/>
              <a:gd name="connsiteX5" fmla="*/ 837868 w 838410"/>
              <a:gd name="connsiteY5" fmla="*/ 935527 h 1331514"/>
              <a:gd name="connsiteX6" fmla="*/ 745826 w 838410"/>
              <a:gd name="connsiteY6" fmla="*/ 1214365 h 1331514"/>
              <a:gd name="connsiteX7" fmla="*/ 380221 w 838410"/>
              <a:gd name="connsiteY7" fmla="*/ 1328858 h 1331514"/>
              <a:gd name="connsiteX8" fmla="*/ 177395 w 838410"/>
              <a:gd name="connsiteY8" fmla="*/ 1113631 h 1331514"/>
              <a:gd name="connsiteX9" fmla="*/ 94438 w 838410"/>
              <a:gd name="connsiteY9" fmla="*/ 535755 h 1331514"/>
              <a:gd name="connsiteX10" fmla="*/ 9475 w 838410"/>
              <a:gd name="connsiteY10" fmla="*/ 552359 h 1331514"/>
              <a:gd name="connsiteX0" fmla="*/ 9475 w 838410"/>
              <a:gd name="connsiteY0" fmla="*/ 555370 h 1334525"/>
              <a:gd name="connsiteX1" fmla="*/ 68141 w 838410"/>
              <a:gd name="connsiteY1" fmla="*/ 424388 h 1334525"/>
              <a:gd name="connsiteX2" fmla="*/ 113639 w 838410"/>
              <a:gd name="connsiteY2" fmla="*/ 141735 h 1334525"/>
              <a:gd name="connsiteX3" fmla="*/ 321423 w 838410"/>
              <a:gd name="connsiteY3" fmla="*/ 5 h 1334525"/>
              <a:gd name="connsiteX4" fmla="*/ 720201 w 838410"/>
              <a:gd name="connsiteY4" fmla="*/ 145932 h 1334525"/>
              <a:gd name="connsiteX5" fmla="*/ 837868 w 838410"/>
              <a:gd name="connsiteY5" fmla="*/ 938538 h 1334525"/>
              <a:gd name="connsiteX6" fmla="*/ 745826 w 838410"/>
              <a:gd name="connsiteY6" fmla="*/ 1217376 h 1334525"/>
              <a:gd name="connsiteX7" fmla="*/ 380221 w 838410"/>
              <a:gd name="connsiteY7" fmla="*/ 1331869 h 1334525"/>
              <a:gd name="connsiteX8" fmla="*/ 177395 w 838410"/>
              <a:gd name="connsiteY8" fmla="*/ 1116642 h 1334525"/>
              <a:gd name="connsiteX9" fmla="*/ 94438 w 838410"/>
              <a:gd name="connsiteY9" fmla="*/ 538766 h 1334525"/>
              <a:gd name="connsiteX10" fmla="*/ 9475 w 838410"/>
              <a:gd name="connsiteY10" fmla="*/ 555370 h 1334525"/>
              <a:gd name="connsiteX0" fmla="*/ 9475 w 838410"/>
              <a:gd name="connsiteY0" fmla="*/ 555454 h 1334609"/>
              <a:gd name="connsiteX1" fmla="*/ 68141 w 838410"/>
              <a:gd name="connsiteY1" fmla="*/ 424472 h 1334609"/>
              <a:gd name="connsiteX2" fmla="*/ 113639 w 838410"/>
              <a:gd name="connsiteY2" fmla="*/ 141819 h 1334609"/>
              <a:gd name="connsiteX3" fmla="*/ 321423 w 838410"/>
              <a:gd name="connsiteY3" fmla="*/ 89 h 1334609"/>
              <a:gd name="connsiteX4" fmla="*/ 720201 w 838410"/>
              <a:gd name="connsiteY4" fmla="*/ 146016 h 1334609"/>
              <a:gd name="connsiteX5" fmla="*/ 837868 w 838410"/>
              <a:gd name="connsiteY5" fmla="*/ 938622 h 1334609"/>
              <a:gd name="connsiteX6" fmla="*/ 745826 w 838410"/>
              <a:gd name="connsiteY6" fmla="*/ 1217460 h 1334609"/>
              <a:gd name="connsiteX7" fmla="*/ 380221 w 838410"/>
              <a:gd name="connsiteY7" fmla="*/ 1331953 h 1334609"/>
              <a:gd name="connsiteX8" fmla="*/ 177395 w 838410"/>
              <a:gd name="connsiteY8" fmla="*/ 1116726 h 1334609"/>
              <a:gd name="connsiteX9" fmla="*/ 94438 w 838410"/>
              <a:gd name="connsiteY9" fmla="*/ 538850 h 1334609"/>
              <a:gd name="connsiteX10" fmla="*/ 9475 w 838410"/>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61 h 1334616"/>
              <a:gd name="connsiteX1" fmla="*/ 74950 w 837655"/>
              <a:gd name="connsiteY1" fmla="*/ 421435 h 1334616"/>
              <a:gd name="connsiteX2" fmla="*/ 112884 w 837655"/>
              <a:gd name="connsiteY2" fmla="*/ 141826 h 1334616"/>
              <a:gd name="connsiteX3" fmla="*/ 320668 w 837655"/>
              <a:gd name="connsiteY3" fmla="*/ 96 h 1334616"/>
              <a:gd name="connsiteX4" fmla="*/ 719446 w 837655"/>
              <a:gd name="connsiteY4" fmla="*/ 146023 h 1334616"/>
              <a:gd name="connsiteX5" fmla="*/ 837113 w 837655"/>
              <a:gd name="connsiteY5" fmla="*/ 938629 h 1334616"/>
              <a:gd name="connsiteX6" fmla="*/ 745071 w 837655"/>
              <a:gd name="connsiteY6" fmla="*/ 1217467 h 1334616"/>
              <a:gd name="connsiteX7" fmla="*/ 379466 w 837655"/>
              <a:gd name="connsiteY7" fmla="*/ 1331960 h 1334616"/>
              <a:gd name="connsiteX8" fmla="*/ 176640 w 837655"/>
              <a:gd name="connsiteY8" fmla="*/ 1116733 h 1334616"/>
              <a:gd name="connsiteX9" fmla="*/ 93683 w 837655"/>
              <a:gd name="connsiteY9" fmla="*/ 538857 h 1334616"/>
              <a:gd name="connsiteX10" fmla="*/ 8720 w 837655"/>
              <a:gd name="connsiteY10" fmla="*/ 555461 h 1334616"/>
              <a:gd name="connsiteX0" fmla="*/ 8720 w 837655"/>
              <a:gd name="connsiteY0" fmla="*/ 555385 h 1334540"/>
              <a:gd name="connsiteX1" fmla="*/ 74950 w 837655"/>
              <a:gd name="connsiteY1" fmla="*/ 421359 h 1334540"/>
              <a:gd name="connsiteX2" fmla="*/ 123563 w 837655"/>
              <a:gd name="connsiteY2" fmla="*/ 138195 h 1334540"/>
              <a:gd name="connsiteX3" fmla="*/ 320668 w 837655"/>
              <a:gd name="connsiteY3" fmla="*/ 20 h 1334540"/>
              <a:gd name="connsiteX4" fmla="*/ 719446 w 837655"/>
              <a:gd name="connsiteY4" fmla="*/ 145947 h 1334540"/>
              <a:gd name="connsiteX5" fmla="*/ 837113 w 837655"/>
              <a:gd name="connsiteY5" fmla="*/ 938553 h 1334540"/>
              <a:gd name="connsiteX6" fmla="*/ 745071 w 837655"/>
              <a:gd name="connsiteY6" fmla="*/ 1217391 h 1334540"/>
              <a:gd name="connsiteX7" fmla="*/ 379466 w 837655"/>
              <a:gd name="connsiteY7" fmla="*/ 1331884 h 1334540"/>
              <a:gd name="connsiteX8" fmla="*/ 176640 w 837655"/>
              <a:gd name="connsiteY8" fmla="*/ 1116657 h 1334540"/>
              <a:gd name="connsiteX9" fmla="*/ 93683 w 837655"/>
              <a:gd name="connsiteY9" fmla="*/ 538781 h 1334540"/>
              <a:gd name="connsiteX10" fmla="*/ 8720 w 837655"/>
              <a:gd name="connsiteY10" fmla="*/ 555385 h 1334540"/>
              <a:gd name="connsiteX0" fmla="*/ 8179 w 837114"/>
              <a:gd name="connsiteY0" fmla="*/ 555383 h 1334538"/>
              <a:gd name="connsiteX1" fmla="*/ 80640 w 837114"/>
              <a:gd name="connsiteY1" fmla="*/ 420336 h 1334538"/>
              <a:gd name="connsiteX2" fmla="*/ 123022 w 837114"/>
              <a:gd name="connsiteY2" fmla="*/ 138193 h 1334538"/>
              <a:gd name="connsiteX3" fmla="*/ 320127 w 837114"/>
              <a:gd name="connsiteY3" fmla="*/ 18 h 1334538"/>
              <a:gd name="connsiteX4" fmla="*/ 718905 w 837114"/>
              <a:gd name="connsiteY4" fmla="*/ 145945 h 1334538"/>
              <a:gd name="connsiteX5" fmla="*/ 836572 w 837114"/>
              <a:gd name="connsiteY5" fmla="*/ 938551 h 1334538"/>
              <a:gd name="connsiteX6" fmla="*/ 744530 w 837114"/>
              <a:gd name="connsiteY6" fmla="*/ 1217389 h 1334538"/>
              <a:gd name="connsiteX7" fmla="*/ 378925 w 837114"/>
              <a:gd name="connsiteY7" fmla="*/ 1331882 h 1334538"/>
              <a:gd name="connsiteX8" fmla="*/ 176099 w 837114"/>
              <a:gd name="connsiteY8" fmla="*/ 1116655 h 1334538"/>
              <a:gd name="connsiteX9" fmla="*/ 93142 w 837114"/>
              <a:gd name="connsiteY9" fmla="*/ 538779 h 1334538"/>
              <a:gd name="connsiteX10" fmla="*/ 8179 w 837114"/>
              <a:gd name="connsiteY10" fmla="*/ 555383 h 1334538"/>
              <a:gd name="connsiteX0" fmla="*/ 9690 w 838625"/>
              <a:gd name="connsiteY0" fmla="*/ 555383 h 1334538"/>
              <a:gd name="connsiteX1" fmla="*/ 82151 w 838625"/>
              <a:gd name="connsiteY1" fmla="*/ 420336 h 1334538"/>
              <a:gd name="connsiteX2" fmla="*/ 124533 w 838625"/>
              <a:gd name="connsiteY2" fmla="*/ 138193 h 1334538"/>
              <a:gd name="connsiteX3" fmla="*/ 321638 w 838625"/>
              <a:gd name="connsiteY3" fmla="*/ 18 h 1334538"/>
              <a:gd name="connsiteX4" fmla="*/ 720416 w 838625"/>
              <a:gd name="connsiteY4" fmla="*/ 145945 h 1334538"/>
              <a:gd name="connsiteX5" fmla="*/ 838083 w 838625"/>
              <a:gd name="connsiteY5" fmla="*/ 938551 h 1334538"/>
              <a:gd name="connsiteX6" fmla="*/ 746041 w 838625"/>
              <a:gd name="connsiteY6" fmla="*/ 1217389 h 1334538"/>
              <a:gd name="connsiteX7" fmla="*/ 380436 w 838625"/>
              <a:gd name="connsiteY7" fmla="*/ 1331882 h 1334538"/>
              <a:gd name="connsiteX8" fmla="*/ 177610 w 838625"/>
              <a:gd name="connsiteY8" fmla="*/ 1116655 h 1334538"/>
              <a:gd name="connsiteX9" fmla="*/ 94653 w 838625"/>
              <a:gd name="connsiteY9" fmla="*/ 538779 h 1334538"/>
              <a:gd name="connsiteX10" fmla="*/ 9690 w 838625"/>
              <a:gd name="connsiteY10" fmla="*/ 555383 h 1334538"/>
              <a:gd name="connsiteX0" fmla="*/ 9690 w 838625"/>
              <a:gd name="connsiteY0" fmla="*/ 561266 h 1340421"/>
              <a:gd name="connsiteX1" fmla="*/ 82151 w 838625"/>
              <a:gd name="connsiteY1" fmla="*/ 426219 h 1340421"/>
              <a:gd name="connsiteX2" fmla="*/ 124533 w 838625"/>
              <a:gd name="connsiteY2" fmla="*/ 144076 h 1340421"/>
              <a:gd name="connsiteX3" fmla="*/ 368592 w 838625"/>
              <a:gd name="connsiteY3" fmla="*/ 16 h 1340421"/>
              <a:gd name="connsiteX4" fmla="*/ 720416 w 838625"/>
              <a:gd name="connsiteY4" fmla="*/ 151828 h 1340421"/>
              <a:gd name="connsiteX5" fmla="*/ 838083 w 838625"/>
              <a:gd name="connsiteY5" fmla="*/ 944434 h 1340421"/>
              <a:gd name="connsiteX6" fmla="*/ 746041 w 838625"/>
              <a:gd name="connsiteY6" fmla="*/ 1223272 h 1340421"/>
              <a:gd name="connsiteX7" fmla="*/ 380436 w 838625"/>
              <a:gd name="connsiteY7" fmla="*/ 1337765 h 1340421"/>
              <a:gd name="connsiteX8" fmla="*/ 177610 w 838625"/>
              <a:gd name="connsiteY8" fmla="*/ 1122538 h 1340421"/>
              <a:gd name="connsiteX9" fmla="*/ 94653 w 838625"/>
              <a:gd name="connsiteY9" fmla="*/ 544662 h 1340421"/>
              <a:gd name="connsiteX10" fmla="*/ 9690 w 838625"/>
              <a:gd name="connsiteY10" fmla="*/ 561266 h 1340421"/>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597"/>
              <a:gd name="connsiteY0" fmla="*/ 561272 h 1338938"/>
              <a:gd name="connsiteX1" fmla="*/ 82151 w 838597"/>
              <a:gd name="connsiteY1" fmla="*/ 426225 h 1338938"/>
              <a:gd name="connsiteX2" fmla="*/ 132321 w 838597"/>
              <a:gd name="connsiteY2" fmla="*/ 142806 h 1338938"/>
              <a:gd name="connsiteX3" fmla="*/ 368592 w 838597"/>
              <a:gd name="connsiteY3" fmla="*/ 22 h 1338938"/>
              <a:gd name="connsiteX4" fmla="*/ 720416 w 838597"/>
              <a:gd name="connsiteY4" fmla="*/ 151834 h 1338938"/>
              <a:gd name="connsiteX5" fmla="*/ 838083 w 838597"/>
              <a:gd name="connsiteY5" fmla="*/ 944440 h 1338938"/>
              <a:gd name="connsiteX6" fmla="*/ 746041 w 838597"/>
              <a:gd name="connsiteY6" fmla="*/ 1223278 h 1338938"/>
              <a:gd name="connsiteX7" fmla="*/ 389782 w 838597"/>
              <a:gd name="connsiteY7" fmla="*/ 1336240 h 1338938"/>
              <a:gd name="connsiteX8" fmla="*/ 177610 w 838597"/>
              <a:gd name="connsiteY8" fmla="*/ 1122544 h 1338938"/>
              <a:gd name="connsiteX9" fmla="*/ 94653 w 838597"/>
              <a:gd name="connsiteY9" fmla="*/ 544668 h 1338938"/>
              <a:gd name="connsiteX10" fmla="*/ 9690 w 838597"/>
              <a:gd name="connsiteY10" fmla="*/ 561272 h 1338938"/>
              <a:gd name="connsiteX0" fmla="*/ 9690 w 838176"/>
              <a:gd name="connsiteY0" fmla="*/ 561272 h 1339740"/>
              <a:gd name="connsiteX1" fmla="*/ 82151 w 838176"/>
              <a:gd name="connsiteY1" fmla="*/ 426225 h 1339740"/>
              <a:gd name="connsiteX2" fmla="*/ 132321 w 838176"/>
              <a:gd name="connsiteY2" fmla="*/ 142806 h 1339740"/>
              <a:gd name="connsiteX3" fmla="*/ 368592 w 838176"/>
              <a:gd name="connsiteY3" fmla="*/ 22 h 1339740"/>
              <a:gd name="connsiteX4" fmla="*/ 720416 w 838176"/>
              <a:gd name="connsiteY4" fmla="*/ 151834 h 1339740"/>
              <a:gd name="connsiteX5" fmla="*/ 838083 w 838176"/>
              <a:gd name="connsiteY5" fmla="*/ 944440 h 1339740"/>
              <a:gd name="connsiteX6" fmla="*/ 732921 w 838176"/>
              <a:gd name="connsiteY6" fmla="*/ 1232650 h 1339740"/>
              <a:gd name="connsiteX7" fmla="*/ 389782 w 838176"/>
              <a:gd name="connsiteY7" fmla="*/ 1336240 h 1339740"/>
              <a:gd name="connsiteX8" fmla="*/ 177610 w 838176"/>
              <a:gd name="connsiteY8" fmla="*/ 1122544 h 1339740"/>
              <a:gd name="connsiteX9" fmla="*/ 94653 w 838176"/>
              <a:gd name="connsiteY9" fmla="*/ 544668 h 1339740"/>
              <a:gd name="connsiteX10" fmla="*/ 9690 w 838176"/>
              <a:gd name="connsiteY10" fmla="*/ 561272 h 1339740"/>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4653 w 838100"/>
              <a:gd name="connsiteY9" fmla="*/ 544668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264 w 837674"/>
              <a:gd name="connsiteY0" fmla="*/ 561273 h 1340442"/>
              <a:gd name="connsiteX1" fmla="*/ 85739 w 837674"/>
              <a:gd name="connsiteY1" fmla="*/ 432792 h 1340442"/>
              <a:gd name="connsiteX2" fmla="*/ 131895 w 837674"/>
              <a:gd name="connsiteY2" fmla="*/ 142807 h 1340442"/>
              <a:gd name="connsiteX3" fmla="*/ 368166 w 837674"/>
              <a:gd name="connsiteY3" fmla="*/ 23 h 1340442"/>
              <a:gd name="connsiteX4" fmla="*/ 719990 w 837674"/>
              <a:gd name="connsiteY4" fmla="*/ 151835 h 1340442"/>
              <a:gd name="connsiteX5" fmla="*/ 837657 w 837674"/>
              <a:gd name="connsiteY5" fmla="*/ 944441 h 1340442"/>
              <a:gd name="connsiteX6" fmla="*/ 714028 w 837674"/>
              <a:gd name="connsiteY6" fmla="*/ 1237482 h 1340442"/>
              <a:gd name="connsiteX7" fmla="*/ 389356 w 837674"/>
              <a:gd name="connsiteY7" fmla="*/ 1336241 h 1340442"/>
              <a:gd name="connsiteX8" fmla="*/ 190979 w 837674"/>
              <a:gd name="connsiteY8" fmla="*/ 1118479 h 1340442"/>
              <a:gd name="connsiteX9" fmla="*/ 98690 w 837674"/>
              <a:gd name="connsiteY9" fmla="*/ 554772 h 1340442"/>
              <a:gd name="connsiteX10" fmla="*/ 9264 w 837674"/>
              <a:gd name="connsiteY10" fmla="*/ 561273 h 1340442"/>
              <a:gd name="connsiteX0" fmla="*/ 9264 w 837674"/>
              <a:gd name="connsiteY0" fmla="*/ 561036 h 1340205"/>
              <a:gd name="connsiteX1" fmla="*/ 85739 w 837674"/>
              <a:gd name="connsiteY1" fmla="*/ 432555 h 1340205"/>
              <a:gd name="connsiteX2" fmla="*/ 131895 w 837674"/>
              <a:gd name="connsiteY2" fmla="*/ 142570 h 1340205"/>
              <a:gd name="connsiteX3" fmla="*/ 377737 w 837674"/>
              <a:gd name="connsiteY3" fmla="*/ 24 h 1340205"/>
              <a:gd name="connsiteX4" fmla="*/ 719990 w 837674"/>
              <a:gd name="connsiteY4" fmla="*/ 151598 h 1340205"/>
              <a:gd name="connsiteX5" fmla="*/ 837657 w 837674"/>
              <a:gd name="connsiteY5" fmla="*/ 944204 h 1340205"/>
              <a:gd name="connsiteX6" fmla="*/ 714028 w 837674"/>
              <a:gd name="connsiteY6" fmla="*/ 1237245 h 1340205"/>
              <a:gd name="connsiteX7" fmla="*/ 389356 w 837674"/>
              <a:gd name="connsiteY7" fmla="*/ 1336004 h 1340205"/>
              <a:gd name="connsiteX8" fmla="*/ 190979 w 837674"/>
              <a:gd name="connsiteY8" fmla="*/ 1118242 h 1340205"/>
              <a:gd name="connsiteX9" fmla="*/ 98690 w 837674"/>
              <a:gd name="connsiteY9" fmla="*/ 554535 h 1340205"/>
              <a:gd name="connsiteX10" fmla="*/ 9264 w 837674"/>
              <a:gd name="connsiteY10" fmla="*/ 561036 h 1340205"/>
              <a:gd name="connsiteX0" fmla="*/ 9264 w 837674"/>
              <a:gd name="connsiteY0" fmla="*/ 563179 h 1342348"/>
              <a:gd name="connsiteX1" fmla="*/ 85739 w 837674"/>
              <a:gd name="connsiteY1" fmla="*/ 434698 h 1342348"/>
              <a:gd name="connsiteX2" fmla="*/ 131895 w 837674"/>
              <a:gd name="connsiteY2" fmla="*/ 144713 h 1342348"/>
              <a:gd name="connsiteX3" fmla="*/ 377737 w 837674"/>
              <a:gd name="connsiteY3" fmla="*/ 2167 h 1342348"/>
              <a:gd name="connsiteX4" fmla="*/ 719990 w 837674"/>
              <a:gd name="connsiteY4" fmla="*/ 153741 h 1342348"/>
              <a:gd name="connsiteX5" fmla="*/ 837657 w 837674"/>
              <a:gd name="connsiteY5" fmla="*/ 946347 h 1342348"/>
              <a:gd name="connsiteX6" fmla="*/ 714028 w 837674"/>
              <a:gd name="connsiteY6" fmla="*/ 1239388 h 1342348"/>
              <a:gd name="connsiteX7" fmla="*/ 389356 w 837674"/>
              <a:gd name="connsiteY7" fmla="*/ 1338147 h 1342348"/>
              <a:gd name="connsiteX8" fmla="*/ 190979 w 837674"/>
              <a:gd name="connsiteY8" fmla="*/ 1120385 h 1342348"/>
              <a:gd name="connsiteX9" fmla="*/ 98690 w 837674"/>
              <a:gd name="connsiteY9" fmla="*/ 556678 h 1342348"/>
              <a:gd name="connsiteX10" fmla="*/ 9264 w 837674"/>
              <a:gd name="connsiteY10" fmla="*/ 563179 h 1342348"/>
              <a:gd name="connsiteX0" fmla="*/ 9264 w 837674"/>
              <a:gd name="connsiteY0" fmla="*/ 561106 h 1340275"/>
              <a:gd name="connsiteX1" fmla="*/ 85739 w 837674"/>
              <a:gd name="connsiteY1" fmla="*/ 432625 h 1340275"/>
              <a:gd name="connsiteX2" fmla="*/ 138784 w 837674"/>
              <a:gd name="connsiteY2" fmla="*/ 134289 h 1340275"/>
              <a:gd name="connsiteX3" fmla="*/ 377737 w 837674"/>
              <a:gd name="connsiteY3" fmla="*/ 94 h 1340275"/>
              <a:gd name="connsiteX4" fmla="*/ 719990 w 837674"/>
              <a:gd name="connsiteY4" fmla="*/ 151668 h 1340275"/>
              <a:gd name="connsiteX5" fmla="*/ 837657 w 837674"/>
              <a:gd name="connsiteY5" fmla="*/ 944274 h 1340275"/>
              <a:gd name="connsiteX6" fmla="*/ 714028 w 837674"/>
              <a:gd name="connsiteY6" fmla="*/ 1237315 h 1340275"/>
              <a:gd name="connsiteX7" fmla="*/ 389356 w 837674"/>
              <a:gd name="connsiteY7" fmla="*/ 1336074 h 1340275"/>
              <a:gd name="connsiteX8" fmla="*/ 190979 w 837674"/>
              <a:gd name="connsiteY8" fmla="*/ 1118312 h 1340275"/>
              <a:gd name="connsiteX9" fmla="*/ 98690 w 837674"/>
              <a:gd name="connsiteY9" fmla="*/ 554605 h 1340275"/>
              <a:gd name="connsiteX10" fmla="*/ 9264 w 837674"/>
              <a:gd name="connsiteY10" fmla="*/ 561106 h 1340275"/>
              <a:gd name="connsiteX0" fmla="*/ 9264 w 837674"/>
              <a:gd name="connsiteY0" fmla="*/ 561059 h 1340228"/>
              <a:gd name="connsiteX1" fmla="*/ 85739 w 837674"/>
              <a:gd name="connsiteY1" fmla="*/ 432578 h 1340228"/>
              <a:gd name="connsiteX2" fmla="*/ 142573 w 837674"/>
              <a:gd name="connsiteY2" fmla="*/ 139038 h 1340228"/>
              <a:gd name="connsiteX3" fmla="*/ 377737 w 837674"/>
              <a:gd name="connsiteY3" fmla="*/ 47 h 1340228"/>
              <a:gd name="connsiteX4" fmla="*/ 719990 w 837674"/>
              <a:gd name="connsiteY4" fmla="*/ 151621 h 1340228"/>
              <a:gd name="connsiteX5" fmla="*/ 837657 w 837674"/>
              <a:gd name="connsiteY5" fmla="*/ 944227 h 1340228"/>
              <a:gd name="connsiteX6" fmla="*/ 714028 w 837674"/>
              <a:gd name="connsiteY6" fmla="*/ 1237268 h 1340228"/>
              <a:gd name="connsiteX7" fmla="*/ 389356 w 837674"/>
              <a:gd name="connsiteY7" fmla="*/ 1336027 h 1340228"/>
              <a:gd name="connsiteX8" fmla="*/ 190979 w 837674"/>
              <a:gd name="connsiteY8" fmla="*/ 1118265 h 1340228"/>
              <a:gd name="connsiteX9" fmla="*/ 98690 w 837674"/>
              <a:gd name="connsiteY9" fmla="*/ 554558 h 1340228"/>
              <a:gd name="connsiteX10" fmla="*/ 9264 w 837674"/>
              <a:gd name="connsiteY10" fmla="*/ 561059 h 134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7674" h="1340228">
                <a:moveTo>
                  <a:pt x="9264" y="561059"/>
                </a:moveTo>
                <a:cubicBezTo>
                  <a:pt x="-23312" y="593730"/>
                  <a:pt x="36711" y="472787"/>
                  <a:pt x="85739" y="432578"/>
                </a:cubicBezTo>
                <a:cubicBezTo>
                  <a:pt x="80658" y="362847"/>
                  <a:pt x="93907" y="211126"/>
                  <a:pt x="142573" y="139038"/>
                </a:cubicBezTo>
                <a:cubicBezTo>
                  <a:pt x="191239" y="66950"/>
                  <a:pt x="281501" y="-2050"/>
                  <a:pt x="377737" y="47"/>
                </a:cubicBezTo>
                <a:cubicBezTo>
                  <a:pt x="473973" y="2144"/>
                  <a:pt x="643337" y="-5742"/>
                  <a:pt x="719990" y="151621"/>
                </a:cubicBezTo>
                <a:cubicBezTo>
                  <a:pt x="796643" y="308984"/>
                  <a:pt x="838651" y="763286"/>
                  <a:pt x="837657" y="944227"/>
                </a:cubicBezTo>
                <a:cubicBezTo>
                  <a:pt x="836663" y="1125168"/>
                  <a:pt x="788745" y="1171968"/>
                  <a:pt x="714028" y="1237268"/>
                </a:cubicBezTo>
                <a:cubicBezTo>
                  <a:pt x="639311" y="1302568"/>
                  <a:pt x="476531" y="1355861"/>
                  <a:pt x="389356" y="1336027"/>
                </a:cubicBezTo>
                <a:cubicBezTo>
                  <a:pt x="302181" y="1316193"/>
                  <a:pt x="230371" y="1224871"/>
                  <a:pt x="190979" y="1118265"/>
                </a:cubicBezTo>
                <a:cubicBezTo>
                  <a:pt x="91511" y="819657"/>
                  <a:pt x="131486" y="610119"/>
                  <a:pt x="98690" y="554558"/>
                </a:cubicBezTo>
                <a:cubicBezTo>
                  <a:pt x="61556" y="528899"/>
                  <a:pt x="20789" y="549629"/>
                  <a:pt x="9264" y="561059"/>
                </a:cubicBezTo>
                <a:close/>
              </a:path>
            </a:pathLst>
          </a:custGeom>
          <a:noFill/>
          <a:ln w="19050" cap="flat">
            <a:solidFill>
              <a:schemeClr val="tx1"/>
            </a:solidFill>
            <a:prstDash val="solid"/>
            <a:miter/>
          </a:ln>
        </p:spPr>
        <p:txBody>
          <a:bodyPr rtlCol="0" anchor="ctr"/>
          <a:lstStyle/>
          <a:p>
            <a:endParaRPr lang="en-US">
              <a:ln>
                <a:solidFill>
                  <a:srgbClr val="000000"/>
                </a:solidFill>
              </a:ln>
              <a:solidFill>
                <a:srgbClr val="000000"/>
              </a:solidFill>
            </a:endParaRPr>
          </a:p>
        </p:txBody>
      </p:sp>
      <p:pic>
        <p:nvPicPr>
          <p:cNvPr id="4" name="Picture 4">
            <a:extLst>
              <a:ext uri="{FF2B5EF4-FFF2-40B4-BE49-F238E27FC236}">
                <a16:creationId xmlns:a16="http://schemas.microsoft.com/office/drawing/2014/main" id="{7489061D-2C3C-46EF-81B9-3F7EEC80086E}"/>
              </a:ext>
            </a:extLst>
          </p:cNvPr>
          <p:cNvPicPr>
            <a:picLocks noChangeAspect="1"/>
          </p:cNvPicPr>
          <p:nvPr/>
        </p:nvPicPr>
        <p:blipFill>
          <a:blip r:embed="rId4"/>
          <a:stretch>
            <a:fillRect/>
          </a:stretch>
        </p:blipFill>
        <p:spPr>
          <a:xfrm>
            <a:off x="5231202" y="291886"/>
            <a:ext cx="6740105" cy="6151783"/>
          </a:xfrm>
          <a:prstGeom prst="rect">
            <a:avLst/>
          </a:prstGeom>
        </p:spPr>
      </p:pic>
    </p:spTree>
    <p:extLst>
      <p:ext uri="{BB962C8B-B14F-4D97-AF65-F5344CB8AC3E}">
        <p14:creationId xmlns:p14="http://schemas.microsoft.com/office/powerpoint/2010/main" val="55372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F002-E30F-4057-9F43-606599987F55}"/>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CF3C04B3-E561-4C96-9866-9C3305EA379A}"/>
              </a:ext>
            </a:extLst>
          </p:cNvPr>
          <p:cNvSpPr>
            <a:spLocks noGrp="1"/>
          </p:cNvSpPr>
          <p:nvPr>
            <p:ph idx="1"/>
          </p:nvPr>
        </p:nvSpPr>
        <p:spPr>
          <a:xfrm>
            <a:off x="626588" y="1708298"/>
            <a:ext cx="10333074" cy="3827722"/>
          </a:xfrm>
        </p:spPr>
        <p:txBody>
          <a:bodyPr vert="horz" lIns="91440" tIns="45720" rIns="91440" bIns="45720" rtlCol="0" anchor="t">
            <a:normAutofit fontScale="77500" lnSpcReduction="20000"/>
          </a:bodyPr>
          <a:lstStyle/>
          <a:p>
            <a:pPr marL="457200" indent="-457200">
              <a:buFont typeface="Wingdings"/>
              <a:buChar char="q"/>
            </a:pPr>
            <a:r>
              <a:rPr lang="en-US">
                <a:ea typeface="+mn-lt"/>
                <a:cs typeface="+mn-lt"/>
              </a:rPr>
              <a:t>This Case Study involves generating a train ticket and printing the ticket to a File. The application should take train number and passenger details as input. </a:t>
            </a:r>
          </a:p>
          <a:p>
            <a:pPr marL="457200" indent="-457200">
              <a:buFont typeface="Wingdings"/>
              <a:buChar char="q"/>
            </a:pPr>
            <a:r>
              <a:rPr lang="en-US">
                <a:ea typeface="+mn-lt"/>
                <a:cs typeface="+mn-lt"/>
              </a:rPr>
              <a:t>The details of the train should be stored in a database. The train details to be stored in database are Train number, Train Name, Source Station, Destination Station and Ticket Price. </a:t>
            </a:r>
          </a:p>
          <a:p>
            <a:pPr marL="457200" indent="-457200">
              <a:buFont typeface="Wingdings"/>
              <a:buChar char="q"/>
            </a:pPr>
            <a:r>
              <a:rPr lang="en-US">
                <a:ea typeface="+mn-lt"/>
                <a:cs typeface="+mn-lt"/>
              </a:rPr>
              <a:t>The train details should be fetched from the database using the train number provided by the user.  The passenger name, age and gender should be accepted from the user.  </a:t>
            </a:r>
          </a:p>
          <a:p>
            <a:pPr marL="457200" indent="-457200">
              <a:buFont typeface="Wingdings"/>
              <a:buChar char="q"/>
            </a:pPr>
            <a:r>
              <a:rPr lang="en-US">
                <a:ea typeface="+mn-lt"/>
                <a:cs typeface="+mn-lt"/>
              </a:rPr>
              <a:t>The application should generate a train ticket using the train details and passenger details. </a:t>
            </a:r>
          </a:p>
          <a:p>
            <a:pPr marL="457200" indent="-457200">
              <a:buFont typeface="Wingdings"/>
              <a:buChar char="q"/>
            </a:pPr>
            <a:r>
              <a:rPr lang="en-US">
                <a:ea typeface="+mn-lt"/>
                <a:cs typeface="+mn-lt"/>
              </a:rPr>
              <a:t>The generated ticket should contain the following details  PNR Number, Travel date, Train Number, Train Name, Source Station, Destination Station  Name, age, gender and ticket fare for each passenger  Total Ticket price  </a:t>
            </a:r>
          </a:p>
          <a:p>
            <a:pPr marL="457200" indent="-457200">
              <a:buFont typeface="Wingdings"/>
              <a:buChar char="q"/>
            </a:pPr>
            <a:r>
              <a:rPr lang="en-US">
                <a:ea typeface="+mn-lt"/>
                <a:cs typeface="+mn-lt"/>
              </a:rPr>
              <a:t>The generated ticket should be written to a File</a:t>
            </a:r>
            <a:r>
              <a:rPr lang="en-US" b="0">
                <a:ea typeface="+mn-lt"/>
                <a:cs typeface="+mn-lt"/>
              </a:rPr>
              <a:t>.</a:t>
            </a:r>
            <a:endParaRPr lang="en-US"/>
          </a:p>
        </p:txBody>
      </p:sp>
    </p:spTree>
    <p:extLst>
      <p:ext uri="{BB962C8B-B14F-4D97-AF65-F5344CB8AC3E}">
        <p14:creationId xmlns:p14="http://schemas.microsoft.com/office/powerpoint/2010/main" val="2570047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BDBE-CB2D-4DD7-9CBD-8C881AD4DACC}"/>
              </a:ext>
            </a:extLst>
          </p:cNvPr>
          <p:cNvSpPr>
            <a:spLocks noGrp="1"/>
          </p:cNvSpPr>
          <p:nvPr>
            <p:ph type="title"/>
          </p:nvPr>
        </p:nvSpPr>
        <p:spPr/>
        <p:txBody>
          <a:bodyPr/>
          <a:lstStyle/>
          <a:p>
            <a:r>
              <a:rPr lang="en-US"/>
              <a:t>Description</a:t>
            </a:r>
          </a:p>
        </p:txBody>
      </p:sp>
      <p:sp>
        <p:nvSpPr>
          <p:cNvPr id="3" name="Content Placeholder 2">
            <a:extLst>
              <a:ext uri="{FF2B5EF4-FFF2-40B4-BE49-F238E27FC236}">
                <a16:creationId xmlns:a16="http://schemas.microsoft.com/office/drawing/2014/main" id="{C9D5FBF0-D014-4D7C-AF27-9AF0C541B516}"/>
              </a:ext>
            </a:extLst>
          </p:cNvPr>
          <p:cNvSpPr>
            <a:spLocks noGrp="1"/>
          </p:cNvSpPr>
          <p:nvPr>
            <p:ph idx="1"/>
          </p:nvPr>
        </p:nvSpPr>
        <p:spPr/>
        <p:txBody>
          <a:bodyPr vert="horz" lIns="91440" tIns="45720" rIns="91440" bIns="45720" rtlCol="0" anchor="t">
            <a:normAutofit fontScale="85000" lnSpcReduction="10000"/>
          </a:bodyPr>
          <a:lstStyle/>
          <a:p>
            <a:pPr marL="514350" indent="-514350">
              <a:buFont typeface="Wingdings"/>
              <a:buChar char="q"/>
            </a:pPr>
            <a:r>
              <a:rPr lang="en-US">
                <a:ea typeface="+mn-lt"/>
                <a:cs typeface="+mn-lt"/>
              </a:rPr>
              <a:t>The railway reservation system facilitates the passengers to enquiry about the trains available on the basis of source and destination, booking and cancellation of tickets, enquiry about the status of the booked ticket, etc. </a:t>
            </a:r>
          </a:p>
          <a:p>
            <a:pPr marL="514350" indent="-514350">
              <a:buFont typeface="Wingdings"/>
              <a:buChar char="q"/>
            </a:pPr>
            <a:r>
              <a:rPr lang="en-US">
                <a:ea typeface="+mn-lt"/>
                <a:cs typeface="+mn-lt"/>
              </a:rPr>
              <a:t>The aim of case study is to design and develop a data base maintaining records of different trains, train status and passengers.</a:t>
            </a:r>
          </a:p>
          <a:p>
            <a:pPr marL="514350" indent="-514350">
              <a:buFont typeface="Wingdings"/>
              <a:buChar char="q"/>
            </a:pPr>
            <a:r>
              <a:rPr lang="en-US">
                <a:ea typeface="+mn-lt"/>
                <a:cs typeface="+mn-lt"/>
              </a:rPr>
              <a:t>This project contains introduction to the railways reservation system. It is the computerized system of reserving the seats of train seats in advance.</a:t>
            </a:r>
          </a:p>
          <a:p>
            <a:pPr marL="514350" indent="-514350">
              <a:buFont typeface="Wingdings"/>
              <a:buChar char="q"/>
            </a:pPr>
            <a:r>
              <a:rPr lang="en-US">
                <a:ea typeface="+mn-lt"/>
                <a:cs typeface="+mn-lt"/>
              </a:rPr>
              <a:t> Online reservation has made the process for the reservation of seats very much easier than ever before.</a:t>
            </a:r>
          </a:p>
          <a:p>
            <a:pPr marL="514350" indent="-514350">
              <a:buFont typeface="Wingdings"/>
              <a:buChar char="q"/>
            </a:pPr>
            <a:r>
              <a:rPr lang="en-US"/>
              <a:t>There are 2 logins : (1)User  (2) admin</a:t>
            </a:r>
          </a:p>
          <a:p>
            <a:endParaRPr lang="en-US" b="0"/>
          </a:p>
        </p:txBody>
      </p:sp>
    </p:spTree>
    <p:extLst>
      <p:ext uri="{BB962C8B-B14F-4D97-AF65-F5344CB8AC3E}">
        <p14:creationId xmlns:p14="http://schemas.microsoft.com/office/powerpoint/2010/main" val="381977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Rectangle 1"/>
          <p:cNvSpPr/>
          <p:nvPr/>
        </p:nvSpPr>
        <p:spPr>
          <a:xfrm>
            <a:off x="2657134" y="66674"/>
            <a:ext cx="6481577" cy="671591"/>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3200" b="1">
                <a:solidFill>
                  <a:schemeClr val="tx1"/>
                </a:solidFill>
                <a:latin typeface="Agency FB"/>
              </a:rPr>
              <a:t>Different Classes and there Methods</a:t>
            </a:r>
          </a:p>
        </p:txBody>
      </p:sp>
      <p:pic>
        <p:nvPicPr>
          <p:cNvPr id="2097153" name="Graphic 154" descr="Toy Train with solid fill"/>
          <p:cNvPicPr>
            <a:picLocks noChangeAspect="1"/>
          </p:cNvPicPr>
          <p:nvPr/>
        </p:nvPicPr>
        <p:blipFill>
          <a:blip r:embed="rId2"/>
          <a:stretch>
            <a:fillRect/>
          </a:stretch>
        </p:blipFill>
        <p:spPr>
          <a:xfrm>
            <a:off x="8420022" y="-64294"/>
            <a:ext cx="713433" cy="914400"/>
          </a:xfrm>
          <a:prstGeom prst="rect">
            <a:avLst/>
          </a:prstGeom>
        </p:spPr>
      </p:pic>
      <p:pic>
        <p:nvPicPr>
          <p:cNvPr id="2097154" name="Graphic 4" descr="Bank check with solid fill"/>
          <p:cNvPicPr>
            <a:picLocks noChangeAspect="1"/>
          </p:cNvPicPr>
          <p:nvPr/>
        </p:nvPicPr>
        <p:blipFill>
          <a:blip r:embed="rId3"/>
          <a:stretch>
            <a:fillRect/>
          </a:stretch>
        </p:blipFill>
        <p:spPr>
          <a:xfrm>
            <a:off x="315717" y="1369362"/>
            <a:ext cx="914400" cy="769718"/>
          </a:xfrm>
          <a:prstGeom prst="rect">
            <a:avLst/>
          </a:prstGeom>
        </p:spPr>
      </p:pic>
      <p:pic>
        <p:nvPicPr>
          <p:cNvPr id="2097155" name="Graphic 5" descr="Transfer1 outline"/>
          <p:cNvPicPr>
            <a:picLocks noChangeAspect="1"/>
          </p:cNvPicPr>
          <p:nvPr/>
        </p:nvPicPr>
        <p:blipFill>
          <a:blip r:embed="rId4"/>
          <a:stretch>
            <a:fillRect/>
          </a:stretch>
        </p:blipFill>
        <p:spPr>
          <a:xfrm>
            <a:off x="315716" y="2143023"/>
            <a:ext cx="914400" cy="772050"/>
          </a:xfrm>
          <a:prstGeom prst="rect">
            <a:avLst/>
          </a:prstGeom>
        </p:spPr>
      </p:pic>
      <p:sp>
        <p:nvSpPr>
          <p:cNvPr id="1048599" name="TextBox 5"/>
          <p:cNvSpPr txBox="1"/>
          <p:nvPr/>
        </p:nvSpPr>
        <p:spPr>
          <a:xfrm>
            <a:off x="1230897" y="1201957"/>
            <a:ext cx="10681501"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0000"/>
                </a:solidFill>
                <a:ea typeface="+mn-lt"/>
                <a:cs typeface="+mn-lt"/>
              </a:rPr>
              <a:t> </a:t>
            </a:r>
            <a:r>
              <a:rPr lang="en-US" sz="1600" b="1">
                <a:solidFill>
                  <a:srgbClr val="FF0000"/>
                </a:solidFill>
                <a:ea typeface="+mn-lt"/>
                <a:cs typeface="+mn-lt"/>
              </a:rPr>
              <a:t>Generate PNR </a:t>
            </a:r>
            <a:r>
              <a:rPr lang="en-US" sz="1600">
                <a:ea typeface="+mn-lt"/>
                <a:cs typeface="+mn-lt"/>
              </a:rPr>
              <a:t>method builds the PNR as per the business rules and returns the generated PNR.</a:t>
            </a:r>
          </a:p>
          <a:p>
            <a:r>
              <a:rPr lang="en-US" sz="1600">
                <a:ea typeface="+mn-lt"/>
                <a:cs typeface="+mn-lt"/>
              </a:rPr>
              <a:t>It should be auto-generated by adding first character of source station, first character of destination station, travel date(</a:t>
            </a:r>
            <a:r>
              <a:rPr lang="en-US" sz="1600" err="1">
                <a:ea typeface="+mn-lt"/>
                <a:cs typeface="+mn-lt"/>
              </a:rPr>
              <a:t>yyyymmdd</a:t>
            </a:r>
            <a:r>
              <a:rPr lang="en-US" sz="1600">
                <a:ea typeface="+mn-lt"/>
                <a:cs typeface="+mn-lt"/>
              </a:rPr>
              <a:t>) and a running counter starting from 100. Example:  BM_20220121_100</a:t>
            </a:r>
            <a:endParaRPr lang="en-US" sz="1600"/>
          </a:p>
        </p:txBody>
      </p:sp>
      <p:sp>
        <p:nvSpPr>
          <p:cNvPr id="1048600" name="TextBox 6"/>
          <p:cNvSpPr txBox="1"/>
          <p:nvPr/>
        </p:nvSpPr>
        <p:spPr>
          <a:xfrm>
            <a:off x="1296607" y="2084786"/>
            <a:ext cx="1097086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ea typeface="+mn-lt"/>
                <a:cs typeface="+mn-lt"/>
              </a:rPr>
              <a:t>Calc Passenger Fare</a:t>
            </a:r>
            <a:r>
              <a:rPr lang="en-US" sz="1600">
                <a:ea typeface="+mn-lt"/>
                <a:cs typeface="+mn-lt"/>
              </a:rPr>
              <a:t> method takes a passenger object as parameter, calculates the fare for the passenger and returns the ticket fare for that passenger. For age &lt; = 12, fare is 50% of ticket price regardless of gender o For age &gt; = 60, fare is 60% of ticket price regardless of gender o For Females, 25% discount on the ticket price</a:t>
            </a:r>
            <a:endParaRPr lang="en-US" sz="1600"/>
          </a:p>
        </p:txBody>
      </p:sp>
      <p:sp>
        <p:nvSpPr>
          <p:cNvPr id="1048601" name="TextBox 11"/>
          <p:cNvSpPr txBox="1"/>
          <p:nvPr/>
        </p:nvSpPr>
        <p:spPr>
          <a:xfrm>
            <a:off x="1011903" y="4054283"/>
            <a:ext cx="11038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48602" name="TextBox 12"/>
          <p:cNvSpPr txBox="1"/>
          <p:nvPr/>
        </p:nvSpPr>
        <p:spPr>
          <a:xfrm>
            <a:off x="1263112" y="2918439"/>
            <a:ext cx="109033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ea typeface="+mn-lt"/>
                <a:cs typeface="+mn-lt"/>
              </a:rPr>
              <a:t>Add Passenger</a:t>
            </a:r>
            <a:r>
              <a:rPr lang="en-US" sz="1600">
                <a:ea typeface="+mn-lt"/>
                <a:cs typeface="+mn-lt"/>
              </a:rPr>
              <a:t> method take passenger details as parameters, creates passenger object and adds the passenger as a key and the calculated passenger fare as the value in Tree Map ‘passengers’</a:t>
            </a:r>
            <a:endParaRPr lang="en-US" sz="1600"/>
          </a:p>
        </p:txBody>
      </p:sp>
      <p:sp>
        <p:nvSpPr>
          <p:cNvPr id="1048603" name="TextBox 2"/>
          <p:cNvSpPr txBox="1"/>
          <p:nvPr/>
        </p:nvSpPr>
        <p:spPr>
          <a:xfrm>
            <a:off x="1297786" y="3428396"/>
            <a:ext cx="108907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ea typeface="+mn-lt"/>
                <a:cs typeface="+mn-lt"/>
              </a:rPr>
              <a:t>Calculate Total Ticket Price() </a:t>
            </a:r>
            <a:r>
              <a:rPr lang="en-US" sz="1600">
                <a:ea typeface="+mn-lt"/>
                <a:cs typeface="+mn-lt"/>
              </a:rPr>
              <a:t>method returns the total ticket price by adding up all the passenger fares stored in the Tree Map passengers</a:t>
            </a:r>
            <a:endParaRPr lang="en-US" sz="1600"/>
          </a:p>
        </p:txBody>
      </p:sp>
      <p:pic>
        <p:nvPicPr>
          <p:cNvPr id="2097156" name="Graphic 9" descr="Coins with solid fill"/>
          <p:cNvPicPr>
            <a:picLocks noChangeAspect="1"/>
          </p:cNvPicPr>
          <p:nvPr/>
        </p:nvPicPr>
        <p:blipFill>
          <a:blip r:embed="rId5"/>
          <a:stretch>
            <a:fillRect/>
          </a:stretch>
        </p:blipFill>
        <p:spPr>
          <a:xfrm>
            <a:off x="487005" y="3357833"/>
            <a:ext cx="712374" cy="461696"/>
          </a:xfrm>
          <a:prstGeom prst="rect">
            <a:avLst/>
          </a:prstGeom>
        </p:spPr>
      </p:pic>
      <p:sp>
        <p:nvSpPr>
          <p:cNvPr id="1048604" name="TextBox 9"/>
          <p:cNvSpPr txBox="1"/>
          <p:nvPr/>
        </p:nvSpPr>
        <p:spPr>
          <a:xfrm>
            <a:off x="4221021" y="748616"/>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u="sng">
                <a:solidFill>
                  <a:srgbClr val="FF0000"/>
                </a:solidFill>
                <a:latin typeface="Amasis MT Pro Medium"/>
              </a:rPr>
              <a:t>Class Ticket</a:t>
            </a:r>
            <a:endParaRPr lang="en-US" sz="2400" u="sng">
              <a:latin typeface="Amasis MT Pro Medium"/>
            </a:endParaRPr>
          </a:p>
        </p:txBody>
      </p:sp>
      <p:pic>
        <p:nvPicPr>
          <p:cNvPr id="2097157" name="Graphic 13" descr="Follow with solid fill"/>
          <p:cNvPicPr>
            <a:picLocks noChangeAspect="1"/>
          </p:cNvPicPr>
          <p:nvPr/>
        </p:nvPicPr>
        <p:blipFill>
          <a:blip r:embed="rId6"/>
          <a:stretch>
            <a:fillRect/>
          </a:stretch>
        </p:blipFill>
        <p:spPr>
          <a:xfrm>
            <a:off x="420547" y="2894634"/>
            <a:ext cx="846881" cy="528580"/>
          </a:xfrm>
          <a:prstGeom prst="rect">
            <a:avLst/>
          </a:prstGeom>
        </p:spPr>
      </p:pic>
      <p:sp>
        <p:nvSpPr>
          <p:cNvPr id="1048605" name="TextBox 13"/>
          <p:cNvSpPr txBox="1"/>
          <p:nvPr/>
        </p:nvSpPr>
        <p:spPr>
          <a:xfrm>
            <a:off x="1296605" y="4016655"/>
            <a:ext cx="86945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ea typeface="+mn-lt"/>
                <a:cs typeface="+mn-lt"/>
              </a:rPr>
              <a:t>Generate Ticket</a:t>
            </a:r>
            <a:r>
              <a:rPr lang="en-US" sz="1600">
                <a:ea typeface="+mn-lt"/>
                <a:cs typeface="+mn-lt"/>
              </a:rPr>
              <a:t> method generates the ticket as per the given format and return the ticket in a StringBuilder</a:t>
            </a:r>
            <a:endParaRPr lang="en-US" sz="1600"/>
          </a:p>
        </p:txBody>
      </p:sp>
      <p:pic>
        <p:nvPicPr>
          <p:cNvPr id="2097158" name="Graphic 15" descr="Ticket with solid fill"/>
          <p:cNvPicPr>
            <a:picLocks noChangeAspect="1"/>
          </p:cNvPicPr>
          <p:nvPr/>
        </p:nvPicPr>
        <p:blipFill>
          <a:blip r:embed="rId7"/>
          <a:stretch>
            <a:fillRect/>
          </a:stretch>
        </p:blipFill>
        <p:spPr>
          <a:xfrm>
            <a:off x="468775" y="3820610"/>
            <a:ext cx="740780" cy="605743"/>
          </a:xfrm>
          <a:prstGeom prst="rect">
            <a:avLst/>
          </a:prstGeom>
        </p:spPr>
      </p:pic>
      <p:sp>
        <p:nvSpPr>
          <p:cNvPr id="1048606" name="TextBox 15"/>
          <p:cNvSpPr txBox="1"/>
          <p:nvPr/>
        </p:nvSpPr>
        <p:spPr>
          <a:xfrm>
            <a:off x="1294798" y="4583936"/>
            <a:ext cx="91382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rPr>
              <a:t>Write Ticket </a:t>
            </a:r>
            <a:r>
              <a:rPr lang="en-US" sz="1600"/>
              <a:t>method writes the generated ticket to a File</a:t>
            </a:r>
            <a:r>
              <a:rPr lang="en-US" sz="1400"/>
              <a:t> </a:t>
            </a:r>
          </a:p>
        </p:txBody>
      </p:sp>
      <p:pic>
        <p:nvPicPr>
          <p:cNvPr id="2097159" name="Graphic 17" descr="Calligraphy Pen with solid fill"/>
          <p:cNvPicPr>
            <a:picLocks noChangeAspect="1"/>
          </p:cNvPicPr>
          <p:nvPr/>
        </p:nvPicPr>
        <p:blipFill>
          <a:blip r:embed="rId8"/>
          <a:stretch>
            <a:fillRect/>
          </a:stretch>
        </p:blipFill>
        <p:spPr>
          <a:xfrm>
            <a:off x="584521" y="4495800"/>
            <a:ext cx="528578" cy="518932"/>
          </a:xfrm>
          <a:prstGeom prst="rect">
            <a:avLst/>
          </a:prstGeom>
        </p:spPr>
      </p:pic>
      <p:sp>
        <p:nvSpPr>
          <p:cNvPr id="1048607" name="TextBox 17"/>
          <p:cNvSpPr txBox="1"/>
          <p:nvPr/>
        </p:nvSpPr>
        <p:spPr>
          <a:xfrm>
            <a:off x="4369925" y="4852204"/>
            <a:ext cx="29939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    </a:t>
            </a:r>
            <a:r>
              <a:rPr lang="en-US" b="1" u="sng">
                <a:latin typeface="Amasis MT Pro"/>
                <a:ea typeface="+mn-lt"/>
                <a:cs typeface="+mn-lt"/>
              </a:rPr>
              <a:t> </a:t>
            </a:r>
            <a:r>
              <a:rPr lang="en-US" sz="2400" b="1" u="sng">
                <a:solidFill>
                  <a:srgbClr val="FF0000"/>
                </a:solidFill>
                <a:latin typeface="Amasis MT Pro Medium"/>
                <a:ea typeface="+mn-lt"/>
                <a:cs typeface="+mn-lt"/>
              </a:rPr>
              <a:t>Class Train DAO</a:t>
            </a:r>
            <a:endParaRPr lang="en-US" sz="2400" u="sng">
              <a:solidFill>
                <a:srgbClr val="FF0000"/>
              </a:solidFill>
              <a:latin typeface="Amasis MT Pro Medium"/>
            </a:endParaRPr>
          </a:p>
        </p:txBody>
      </p:sp>
      <p:sp>
        <p:nvSpPr>
          <p:cNvPr id="1048608" name="TextBox 18"/>
          <p:cNvSpPr txBox="1"/>
          <p:nvPr/>
        </p:nvSpPr>
        <p:spPr>
          <a:xfrm>
            <a:off x="1397283" y="5197635"/>
            <a:ext cx="93986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ea typeface="+mn-lt"/>
                <a:cs typeface="+mn-lt"/>
              </a:rPr>
              <a:t>Find Train</a:t>
            </a:r>
            <a:r>
              <a:rPr lang="en-US" sz="1600">
                <a:ea typeface="+mn-lt"/>
                <a:cs typeface="+mn-lt"/>
              </a:rPr>
              <a:t> method takes trainNo as input and returns a Train object, if train is found, else returns null</a:t>
            </a:r>
            <a:endParaRPr lang="en-US" sz="1600"/>
          </a:p>
        </p:txBody>
      </p:sp>
      <p:pic>
        <p:nvPicPr>
          <p:cNvPr id="2097160" name="Graphic 20" descr="Arrow circle with solid fill"/>
          <p:cNvPicPr>
            <a:picLocks noChangeAspect="1"/>
          </p:cNvPicPr>
          <p:nvPr/>
        </p:nvPicPr>
        <p:blipFill>
          <a:blip r:embed="rId9"/>
          <a:stretch>
            <a:fillRect/>
          </a:stretch>
        </p:blipFill>
        <p:spPr>
          <a:xfrm>
            <a:off x="478421" y="5026306"/>
            <a:ext cx="731134" cy="682907"/>
          </a:xfrm>
          <a:prstGeom prst="rect">
            <a:avLst/>
          </a:prstGeom>
        </p:spPr>
      </p:pic>
    </p:spTree>
    <p:extLst>
      <p:ext uri="{BB962C8B-B14F-4D97-AF65-F5344CB8AC3E}">
        <p14:creationId xmlns:p14="http://schemas.microsoft.com/office/powerpoint/2010/main" val="3235679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extBox 1"/>
          <p:cNvSpPr txBox="1"/>
          <p:nvPr/>
        </p:nvSpPr>
        <p:spPr>
          <a:xfrm>
            <a:off x="4126375" y="94526"/>
            <a:ext cx="39103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u="sng">
                <a:solidFill>
                  <a:srgbClr val="FF0000"/>
                </a:solidFill>
                <a:latin typeface="Amasis MT Pro Medium"/>
              </a:rPr>
              <a:t>Class Ticket Application </a:t>
            </a:r>
            <a:endParaRPr lang="en-US"/>
          </a:p>
        </p:txBody>
      </p:sp>
      <p:sp>
        <p:nvSpPr>
          <p:cNvPr id="1048610" name="TextBox 2"/>
          <p:cNvSpPr txBox="1"/>
          <p:nvPr/>
        </p:nvSpPr>
        <p:spPr>
          <a:xfrm>
            <a:off x="411023" y="825781"/>
            <a:ext cx="11414564" cy="12979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Contains a</a:t>
            </a:r>
            <a:r>
              <a:rPr lang="en-US" sz="1600" b="1">
                <a:solidFill>
                  <a:srgbClr val="FF0000"/>
                </a:solidFill>
                <a:ea typeface="+mn-lt"/>
                <a:cs typeface="+mn-lt"/>
              </a:rPr>
              <a:t> main method </a:t>
            </a:r>
            <a:r>
              <a:rPr lang="en-US" sz="1600">
                <a:ea typeface="+mn-lt"/>
                <a:cs typeface="+mn-lt"/>
              </a:rPr>
              <a:t>and is the starting point of Application  </a:t>
            </a:r>
            <a:endParaRPr lang="en-US" sz="1600"/>
          </a:p>
          <a:p>
            <a:pPr marL="285750" indent="-285750">
              <a:buFont typeface="Arial"/>
              <a:buChar char="•"/>
            </a:pPr>
            <a:r>
              <a:rPr lang="en-US" sz="1600">
                <a:ea typeface="+mn-lt"/>
                <a:cs typeface="+mn-lt"/>
              </a:rPr>
              <a:t>Uses a </a:t>
            </a:r>
            <a:r>
              <a:rPr lang="en-US" sz="1600" b="1">
                <a:solidFill>
                  <a:srgbClr val="FF0000"/>
                </a:solidFill>
                <a:ea typeface="+mn-lt"/>
                <a:cs typeface="+mn-lt"/>
              </a:rPr>
              <a:t>Scanner</a:t>
            </a:r>
            <a:r>
              <a:rPr lang="en-US" sz="1600">
                <a:ea typeface="+mn-lt"/>
                <a:cs typeface="+mn-lt"/>
              </a:rPr>
              <a:t> to get the train No, travel Date, number of Passengers, and details of each passenger  </a:t>
            </a:r>
          </a:p>
          <a:p>
            <a:pPr marL="285750" indent="-285750">
              <a:buFont typeface="Arial"/>
              <a:buChar char="•"/>
            </a:pPr>
            <a:r>
              <a:rPr lang="en-US" sz="1600">
                <a:ea typeface="+mn-lt"/>
                <a:cs typeface="+mn-lt"/>
              </a:rPr>
              <a:t>Uses </a:t>
            </a:r>
            <a:r>
              <a:rPr lang="en-US" sz="1600" b="1">
                <a:solidFill>
                  <a:srgbClr val="FF0000"/>
                </a:solidFill>
                <a:ea typeface="+mn-lt"/>
                <a:cs typeface="+mn-lt"/>
              </a:rPr>
              <a:t>Train DAO</a:t>
            </a:r>
            <a:r>
              <a:rPr lang="en-US" sz="1600">
                <a:ea typeface="+mn-lt"/>
                <a:cs typeface="+mn-lt"/>
              </a:rPr>
              <a:t> to find the train. If train is not found, it displays the message “Train with given number does not exist”</a:t>
            </a:r>
            <a:r>
              <a:rPr lang="en-US" sz="1600">
                <a:solidFill>
                  <a:srgbClr val="000000"/>
                </a:solidFill>
                <a:ea typeface="+mn-lt"/>
                <a:cs typeface="+mn-lt"/>
              </a:rPr>
              <a:t> </a:t>
            </a:r>
            <a:r>
              <a:rPr lang="en-US" sz="1600" b="1">
                <a:solidFill>
                  <a:srgbClr val="FF0000"/>
                </a:solidFill>
                <a:ea typeface="+mn-lt"/>
                <a:cs typeface="+mn-lt"/>
              </a:rPr>
              <a:t>A</a:t>
            </a:r>
            <a:endParaRPr lang="en-US">
              <a:solidFill>
                <a:srgbClr val="000000"/>
              </a:solidFill>
              <a:ea typeface="+mn-lt"/>
              <a:cs typeface="+mn-lt"/>
            </a:endParaRPr>
          </a:p>
          <a:p>
            <a:pPr marL="285750" indent="-285750">
              <a:buFont typeface="Arial"/>
              <a:buChar char="•"/>
            </a:pPr>
            <a:r>
              <a:rPr lang="en-US" sz="1600" b="1">
                <a:solidFill>
                  <a:srgbClr val="FF0000"/>
                </a:solidFill>
                <a:ea typeface="+mn-lt"/>
                <a:cs typeface="+mn-lt"/>
              </a:rPr>
              <a:t>Adds passengers </a:t>
            </a:r>
            <a:r>
              <a:rPr lang="en-US" sz="1600">
                <a:ea typeface="+mn-lt"/>
                <a:cs typeface="+mn-lt"/>
              </a:rPr>
              <a:t>to the Ticket  </a:t>
            </a:r>
            <a:endParaRPr lang="en-US"/>
          </a:p>
          <a:p>
            <a:pPr marL="285750" indent="-285750">
              <a:buFont typeface="Arial"/>
              <a:buChar char="•"/>
            </a:pPr>
            <a:r>
              <a:rPr lang="en-US" sz="1600">
                <a:ea typeface="+mn-lt"/>
                <a:cs typeface="+mn-lt"/>
              </a:rPr>
              <a:t>Writes the </a:t>
            </a:r>
            <a:r>
              <a:rPr lang="en-US" sz="1600" b="1">
                <a:solidFill>
                  <a:srgbClr val="FF0000"/>
                </a:solidFill>
                <a:ea typeface="+mn-lt"/>
                <a:cs typeface="+mn-lt"/>
              </a:rPr>
              <a:t>ticket to a file</a:t>
            </a:r>
            <a:r>
              <a:rPr lang="en-US" sz="1600">
                <a:ea typeface="+mn-lt"/>
                <a:cs typeface="+mn-lt"/>
              </a:rPr>
              <a:t> </a:t>
            </a:r>
            <a:endParaRPr lang="en-US" sz="1600"/>
          </a:p>
        </p:txBody>
      </p:sp>
      <p:sp>
        <p:nvSpPr>
          <p:cNvPr id="1048611" name="TextBox 3"/>
          <p:cNvSpPr txBox="1"/>
          <p:nvPr/>
        </p:nvSpPr>
        <p:spPr>
          <a:xfrm>
            <a:off x="4898020" y="2062222"/>
            <a:ext cx="29939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solidFill>
                  <a:srgbClr val="FF0000"/>
                </a:solidFill>
                <a:latin typeface="Amasis MT Pro Medium"/>
                <a:ea typeface="+mn-lt"/>
                <a:cs typeface="+mn-lt"/>
              </a:rPr>
              <a:t>Class Diagram</a:t>
            </a:r>
            <a:endParaRPr lang="en-US" sz="2400" b="1" u="sng">
              <a:solidFill>
                <a:srgbClr val="FF0000"/>
              </a:solidFill>
              <a:latin typeface="Amasis MT Pro Medium"/>
            </a:endParaRPr>
          </a:p>
        </p:txBody>
      </p:sp>
      <p:pic>
        <p:nvPicPr>
          <p:cNvPr id="2097161" name="Picture 5" descr="A picture containing diagram  Description automatically generated"/>
          <p:cNvPicPr>
            <a:picLocks noChangeAspect="1"/>
          </p:cNvPicPr>
          <p:nvPr/>
        </p:nvPicPr>
        <p:blipFill rotWithShape="1">
          <a:blip r:embed="rId2"/>
          <a:srcRect l="21839" t="24852" r="31545" b="10355"/>
          <a:stretch>
            <a:fillRect/>
          </a:stretch>
        </p:blipFill>
        <p:spPr>
          <a:xfrm>
            <a:off x="1794410" y="2788444"/>
            <a:ext cx="8846957" cy="3374199"/>
          </a:xfrm>
          <a:prstGeom prst="rect">
            <a:avLst/>
          </a:prstGeom>
        </p:spPr>
      </p:pic>
    </p:spTree>
    <p:extLst>
      <p:ext uri="{BB962C8B-B14F-4D97-AF65-F5344CB8AC3E}">
        <p14:creationId xmlns:p14="http://schemas.microsoft.com/office/powerpoint/2010/main" val="3540049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3CC70-08B0-4FB9-865D-BAB5FF90FFF9}"/>
              </a:ext>
            </a:extLst>
          </p:cNvPr>
          <p:cNvSpPr txBox="1"/>
          <p:nvPr/>
        </p:nvSpPr>
        <p:spPr>
          <a:xfrm>
            <a:off x="3876136" y="310551"/>
            <a:ext cx="42528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TECHNOLOGIES USED </a:t>
            </a:r>
            <a:endParaRPr lang="en-US" sz="2400" b="1" dirty="0"/>
          </a:p>
        </p:txBody>
      </p:sp>
      <p:sp>
        <p:nvSpPr>
          <p:cNvPr id="3" name="TextBox 2">
            <a:extLst>
              <a:ext uri="{FF2B5EF4-FFF2-40B4-BE49-F238E27FC236}">
                <a16:creationId xmlns:a16="http://schemas.microsoft.com/office/drawing/2014/main" id="{21375EA8-1B14-432E-A694-5597CBC58FEA}"/>
              </a:ext>
            </a:extLst>
          </p:cNvPr>
          <p:cNvSpPr txBox="1"/>
          <p:nvPr/>
        </p:nvSpPr>
        <p:spPr>
          <a:xfrm>
            <a:off x="885645" y="1489494"/>
            <a:ext cx="53023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0000"/>
                </a:solidFill>
              </a:rPr>
              <a:t>FRONTEND(LANGAUGE USED):</a:t>
            </a:r>
          </a:p>
        </p:txBody>
      </p:sp>
      <p:sp>
        <p:nvSpPr>
          <p:cNvPr id="4" name="TextBox 3">
            <a:extLst>
              <a:ext uri="{FF2B5EF4-FFF2-40B4-BE49-F238E27FC236}">
                <a16:creationId xmlns:a16="http://schemas.microsoft.com/office/drawing/2014/main" id="{74A052CE-FC7F-480C-970B-697C34011623}"/>
              </a:ext>
            </a:extLst>
          </p:cNvPr>
          <p:cNvSpPr txBox="1"/>
          <p:nvPr/>
        </p:nvSpPr>
        <p:spPr>
          <a:xfrm>
            <a:off x="885646" y="2035834"/>
            <a:ext cx="521610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q"/>
            </a:pPr>
            <a:r>
              <a:rPr lang="en-US" dirty="0"/>
              <a:t>HTML</a:t>
            </a:r>
          </a:p>
          <a:p>
            <a:pPr marL="285750" indent="-285750">
              <a:buFont typeface="Wingdings"/>
              <a:buChar char="q"/>
            </a:pPr>
            <a:r>
              <a:rPr lang="en-US" dirty="0"/>
              <a:t>CSS</a:t>
            </a:r>
          </a:p>
          <a:p>
            <a:pPr marL="285750" indent="-285750">
              <a:buFont typeface="Wingdings"/>
              <a:buChar char="q"/>
            </a:pPr>
            <a:r>
              <a:rPr lang="en-US" dirty="0"/>
              <a:t>BOOTSTRAP(FRAMEWORK OF CSS AND JS</a:t>
            </a:r>
          </a:p>
        </p:txBody>
      </p:sp>
      <p:sp>
        <p:nvSpPr>
          <p:cNvPr id="5" name="TextBox 4">
            <a:extLst>
              <a:ext uri="{FF2B5EF4-FFF2-40B4-BE49-F238E27FC236}">
                <a16:creationId xmlns:a16="http://schemas.microsoft.com/office/drawing/2014/main" id="{286907EC-074E-423A-A809-888FF5A876D8}"/>
              </a:ext>
            </a:extLst>
          </p:cNvPr>
          <p:cNvSpPr txBox="1"/>
          <p:nvPr/>
        </p:nvSpPr>
        <p:spPr>
          <a:xfrm>
            <a:off x="928777" y="3818626"/>
            <a:ext cx="26569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solidFill>
                  <a:srgbClr val="FF0000"/>
                </a:solidFill>
              </a:rPr>
              <a:t>BACKEND:</a:t>
            </a:r>
          </a:p>
        </p:txBody>
      </p:sp>
      <p:sp>
        <p:nvSpPr>
          <p:cNvPr id="6" name="TextBox 5">
            <a:extLst>
              <a:ext uri="{FF2B5EF4-FFF2-40B4-BE49-F238E27FC236}">
                <a16:creationId xmlns:a16="http://schemas.microsoft.com/office/drawing/2014/main" id="{07A8F7B7-45B8-4043-B9A3-83EECA9412C4}"/>
              </a:ext>
            </a:extLst>
          </p:cNvPr>
          <p:cNvSpPr txBox="1"/>
          <p:nvPr/>
        </p:nvSpPr>
        <p:spPr>
          <a:xfrm>
            <a:off x="884747" y="436406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q"/>
            </a:pPr>
            <a:r>
              <a:rPr lang="en-US" dirty="0"/>
              <a:t>JAVA</a:t>
            </a:r>
          </a:p>
          <a:p>
            <a:pPr marL="285750" indent="-285750">
              <a:buFont typeface="Wingdings"/>
              <a:buChar char="q"/>
            </a:pPr>
            <a:r>
              <a:rPr lang="en-US" dirty="0"/>
              <a:t>MySQL</a:t>
            </a:r>
          </a:p>
        </p:txBody>
      </p:sp>
    </p:spTree>
    <p:extLst>
      <p:ext uri="{BB962C8B-B14F-4D97-AF65-F5344CB8AC3E}">
        <p14:creationId xmlns:p14="http://schemas.microsoft.com/office/powerpoint/2010/main" val="4223721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Box 1"/>
          <p:cNvSpPr txBox="1"/>
          <p:nvPr/>
        </p:nvSpPr>
        <p:spPr>
          <a:xfrm>
            <a:off x="4641140" y="411192"/>
            <a:ext cx="3329353" cy="523220"/>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Agency FB"/>
              </a:rPr>
              <a:t>Flow of Application</a:t>
            </a:r>
          </a:p>
        </p:txBody>
      </p:sp>
      <p:pic>
        <p:nvPicPr>
          <p:cNvPr id="2097162" name="Graphic 6" descr="USB with solid fill"/>
          <p:cNvPicPr>
            <a:picLocks noChangeAspect="1"/>
          </p:cNvPicPr>
          <p:nvPr/>
        </p:nvPicPr>
        <p:blipFill>
          <a:blip r:embed="rId2"/>
          <a:stretch>
            <a:fillRect/>
          </a:stretch>
        </p:blipFill>
        <p:spPr>
          <a:xfrm>
            <a:off x="7165802" y="341690"/>
            <a:ext cx="663192" cy="663192"/>
          </a:xfrm>
          <a:prstGeom prst="rect">
            <a:avLst/>
          </a:prstGeom>
        </p:spPr>
      </p:pic>
      <p:pic>
        <p:nvPicPr>
          <p:cNvPr id="2097163" name="Picture 7" descr="Graphical user interface, website&#10;&#10;Description automatically generated"/>
          <p:cNvPicPr>
            <a:picLocks noChangeAspect="1"/>
          </p:cNvPicPr>
          <p:nvPr/>
        </p:nvPicPr>
        <p:blipFill>
          <a:blip r:embed="rId3"/>
          <a:stretch>
            <a:fillRect/>
          </a:stretch>
        </p:blipFill>
        <p:spPr>
          <a:xfrm>
            <a:off x="4247096" y="1717359"/>
            <a:ext cx="3328417" cy="3093394"/>
          </a:xfrm>
          <a:prstGeom prst="rect">
            <a:avLst/>
          </a:prstGeom>
        </p:spPr>
      </p:pic>
      <p:pic>
        <p:nvPicPr>
          <p:cNvPr id="2097164" name="Picture 9" descr="Table&#10;&#10;Description automatically generated"/>
          <p:cNvPicPr>
            <a:picLocks noChangeAspect="1"/>
          </p:cNvPicPr>
          <p:nvPr/>
        </p:nvPicPr>
        <p:blipFill>
          <a:blip r:embed="rId4"/>
          <a:stretch>
            <a:fillRect/>
          </a:stretch>
        </p:blipFill>
        <p:spPr>
          <a:xfrm>
            <a:off x="8155210" y="1712930"/>
            <a:ext cx="3963363" cy="3105321"/>
          </a:xfrm>
          <a:prstGeom prst="rect">
            <a:avLst/>
          </a:prstGeom>
        </p:spPr>
      </p:pic>
      <p:pic>
        <p:nvPicPr>
          <p:cNvPr id="2097165" name="Picture 3"/>
          <p:cNvPicPr>
            <a:picLocks noChangeAspect="1"/>
          </p:cNvPicPr>
          <p:nvPr/>
        </p:nvPicPr>
        <p:blipFill>
          <a:blip r:embed="rId5"/>
          <a:stretch>
            <a:fillRect/>
          </a:stretch>
        </p:blipFill>
        <p:spPr>
          <a:xfrm>
            <a:off x="130548" y="1710385"/>
            <a:ext cx="3267076" cy="3001397"/>
          </a:xfrm>
          <a:prstGeom prst="rect">
            <a:avLst/>
          </a:prstGeom>
        </p:spPr>
      </p:pic>
      <p:pic>
        <p:nvPicPr>
          <p:cNvPr id="2097166" name="Graphic 4" descr="Transfer with solid fill"/>
          <p:cNvPicPr>
            <a:picLocks noChangeAspect="1"/>
          </p:cNvPicPr>
          <p:nvPr/>
        </p:nvPicPr>
        <p:blipFill>
          <a:blip r:embed="rId6"/>
          <a:stretch>
            <a:fillRect/>
          </a:stretch>
        </p:blipFill>
        <p:spPr>
          <a:xfrm>
            <a:off x="3388519" y="3043236"/>
            <a:ext cx="807244" cy="783432"/>
          </a:xfrm>
          <a:prstGeom prst="rect">
            <a:avLst/>
          </a:prstGeom>
        </p:spPr>
      </p:pic>
      <p:pic>
        <p:nvPicPr>
          <p:cNvPr id="2097167" name="Graphic 7" descr="Arrow Right with solid fill"/>
          <p:cNvPicPr>
            <a:picLocks noChangeAspect="1"/>
          </p:cNvPicPr>
          <p:nvPr/>
        </p:nvPicPr>
        <p:blipFill>
          <a:blip r:embed="rId7"/>
          <a:stretch>
            <a:fillRect/>
          </a:stretch>
        </p:blipFill>
        <p:spPr>
          <a:xfrm>
            <a:off x="7448550" y="3043237"/>
            <a:ext cx="795339" cy="771526"/>
          </a:xfrm>
          <a:prstGeom prst="rect">
            <a:avLst/>
          </a:prstGeom>
        </p:spPr>
      </p:pic>
      <p:sp>
        <p:nvSpPr>
          <p:cNvPr id="1048613" name="TextBox 7"/>
          <p:cNvSpPr txBox="1"/>
          <p:nvPr/>
        </p:nvSpPr>
        <p:spPr>
          <a:xfrm>
            <a:off x="390525" y="5164930"/>
            <a:ext cx="274319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rPr>
              <a:t>Registration Page</a:t>
            </a:r>
            <a:endParaRPr lang="en-US"/>
          </a:p>
        </p:txBody>
      </p:sp>
      <p:sp>
        <p:nvSpPr>
          <p:cNvPr id="1048614" name="TextBox 9"/>
          <p:cNvSpPr txBox="1"/>
          <p:nvPr/>
        </p:nvSpPr>
        <p:spPr>
          <a:xfrm>
            <a:off x="4641056" y="5164930"/>
            <a:ext cx="274319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rPr>
              <a:t>Login Page</a:t>
            </a:r>
            <a:endParaRPr lang="en-US"/>
          </a:p>
        </p:txBody>
      </p:sp>
      <p:sp>
        <p:nvSpPr>
          <p:cNvPr id="1048615" name="TextBox 10"/>
          <p:cNvSpPr txBox="1"/>
          <p:nvPr/>
        </p:nvSpPr>
        <p:spPr>
          <a:xfrm>
            <a:off x="9000401" y="5164930"/>
            <a:ext cx="274319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rPr>
              <a:t>Train Details Page</a:t>
            </a:r>
          </a:p>
        </p:txBody>
      </p:sp>
    </p:spTree>
    <p:extLst>
      <p:ext uri="{BB962C8B-B14F-4D97-AF65-F5344CB8AC3E}">
        <p14:creationId xmlns:p14="http://schemas.microsoft.com/office/powerpoint/2010/main" val="186876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8" name="Picture 2"/>
          <p:cNvPicPr>
            <a:picLocks noChangeAspect="1"/>
          </p:cNvPicPr>
          <p:nvPr/>
        </p:nvPicPr>
        <p:blipFill>
          <a:blip r:embed="rId2"/>
          <a:stretch>
            <a:fillRect/>
          </a:stretch>
        </p:blipFill>
        <p:spPr>
          <a:xfrm>
            <a:off x="648575" y="1400810"/>
            <a:ext cx="5214265" cy="3256039"/>
          </a:xfrm>
          <a:prstGeom prst="rect">
            <a:avLst/>
          </a:prstGeom>
        </p:spPr>
      </p:pic>
      <p:pic>
        <p:nvPicPr>
          <p:cNvPr id="2097169" name="Picture 3" descr="Graphical user interface, text, application, chat or text message&#10;&#10;Description automatically generated"/>
          <p:cNvPicPr>
            <a:picLocks noChangeAspect="1"/>
          </p:cNvPicPr>
          <p:nvPr/>
        </p:nvPicPr>
        <p:blipFill>
          <a:blip r:embed="rId3"/>
          <a:stretch>
            <a:fillRect/>
          </a:stretch>
        </p:blipFill>
        <p:spPr>
          <a:xfrm>
            <a:off x="6909490" y="1405460"/>
            <a:ext cx="5047586" cy="3169486"/>
          </a:xfrm>
          <a:prstGeom prst="rect">
            <a:avLst/>
          </a:prstGeom>
        </p:spPr>
      </p:pic>
      <p:pic>
        <p:nvPicPr>
          <p:cNvPr id="2097170" name="Graphic 4" descr="Arrow Right with solid fill"/>
          <p:cNvPicPr>
            <a:picLocks noChangeAspect="1"/>
          </p:cNvPicPr>
          <p:nvPr/>
        </p:nvPicPr>
        <p:blipFill>
          <a:blip r:embed="rId4"/>
          <a:stretch>
            <a:fillRect/>
          </a:stretch>
        </p:blipFill>
        <p:spPr>
          <a:xfrm>
            <a:off x="5871408" y="2796431"/>
            <a:ext cx="1121299" cy="914400"/>
          </a:xfrm>
          <a:prstGeom prst="rect">
            <a:avLst/>
          </a:prstGeom>
        </p:spPr>
      </p:pic>
      <p:pic>
        <p:nvPicPr>
          <p:cNvPr id="2097171" name="Graphic 5" descr="Arrow Right with solid fill"/>
          <p:cNvPicPr>
            <a:picLocks noChangeAspect="1"/>
          </p:cNvPicPr>
          <p:nvPr/>
        </p:nvPicPr>
        <p:blipFill>
          <a:blip r:embed="rId4"/>
          <a:stretch>
            <a:fillRect/>
          </a:stretch>
        </p:blipFill>
        <p:spPr>
          <a:xfrm>
            <a:off x="-4160" y="2800349"/>
            <a:ext cx="713117" cy="914400"/>
          </a:xfrm>
          <a:prstGeom prst="rect">
            <a:avLst/>
          </a:prstGeom>
        </p:spPr>
      </p:pic>
      <p:sp>
        <p:nvSpPr>
          <p:cNvPr id="1048616" name="TextBox 6"/>
          <p:cNvSpPr txBox="1"/>
          <p:nvPr/>
        </p:nvSpPr>
        <p:spPr>
          <a:xfrm>
            <a:off x="1852440" y="4940365"/>
            <a:ext cx="274319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rPr>
              <a:t>Passenger Details Page</a:t>
            </a:r>
          </a:p>
        </p:txBody>
      </p:sp>
      <p:sp>
        <p:nvSpPr>
          <p:cNvPr id="1048617" name="TextBox 8"/>
          <p:cNvSpPr txBox="1"/>
          <p:nvPr/>
        </p:nvSpPr>
        <p:spPr>
          <a:xfrm>
            <a:off x="8310462" y="4755985"/>
            <a:ext cx="274319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rPr>
              <a:t>Confirmation Page</a:t>
            </a:r>
            <a:endParaRPr lang="en-US"/>
          </a:p>
        </p:txBody>
      </p:sp>
    </p:spTree>
    <p:extLst>
      <p:ext uri="{BB962C8B-B14F-4D97-AF65-F5344CB8AC3E}">
        <p14:creationId xmlns:p14="http://schemas.microsoft.com/office/powerpoint/2010/main" val="82425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097172" name="Ink 2"/>
              <p14:cNvContentPartPr/>
              <p14:nvPr/>
            </p14:nvContentPartPr>
            <p14:xfrm>
              <a:off x="9433774" y="4137338"/>
              <a:ext cx="19050" cy="19050"/>
            </p14:xfrm>
          </p:contentPart>
        </mc:Choice>
        <mc:Fallback>
          <p:pic>
            <p:nvPicPr>
              <p:cNvPr id="2097172" name="Ink 2"/>
              <p:cNvPicPr/>
              <p:nvPr/>
            </p:nvPicPr>
            <p:blipFill>
              <a:blip r:embed="rId3"/>
              <a:stretch>
                <a:fillRect/>
              </a:stretch>
            </p:blipFill>
            <p:spPr>
              <a:xfrm>
                <a:off x="8481274" y="3184838"/>
                <a:ext cx="1905000" cy="1905000"/>
              </a:xfrm>
              <a:prstGeom prst="rect">
                <a:avLst/>
              </a:prstGeom>
            </p:spPr>
          </p:pic>
        </mc:Fallback>
      </mc:AlternateContent>
      <p:pic>
        <p:nvPicPr>
          <p:cNvPr id="2097173" name="Picture 4" descr="Focus image of a misty railway"/>
          <p:cNvPicPr>
            <a:picLocks noChangeAspect="1"/>
          </p:cNvPicPr>
          <p:nvPr/>
        </p:nvPicPr>
        <p:blipFill>
          <a:blip r:embed="rId4"/>
          <a:stretch>
            <a:fillRect/>
          </a:stretch>
        </p:blipFill>
        <p:spPr>
          <a:xfrm>
            <a:off x="-2380" y="-4762"/>
            <a:ext cx="12196759" cy="6867523"/>
          </a:xfrm>
          <a:prstGeom prst="rect">
            <a:avLst/>
          </a:prstGeom>
        </p:spPr>
      </p:pic>
      <p:sp>
        <p:nvSpPr>
          <p:cNvPr id="1048618" name="TextBox 4"/>
          <p:cNvSpPr txBox="1"/>
          <p:nvPr/>
        </p:nvSpPr>
        <p:spPr>
          <a:xfrm>
            <a:off x="3759995" y="2643308"/>
            <a:ext cx="4314823" cy="400110"/>
          </a:xfrm>
          <a:prstGeom prst="rect">
            <a:avLst/>
          </a:prstGeom>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sis MT Pro Black"/>
              </a:rPr>
              <a:t>THANK YOU</a:t>
            </a:r>
          </a:p>
        </p:txBody>
      </p:sp>
    </p:spTree>
    <p:extLst>
      <p:ext uri="{BB962C8B-B14F-4D97-AF65-F5344CB8AC3E}">
        <p14:creationId xmlns:p14="http://schemas.microsoft.com/office/powerpoint/2010/main" val="3138786043"/>
      </p:ext>
    </p:extLst>
  </p:cSld>
  <p:clrMapOvr>
    <a:masterClrMapping/>
  </p:clrMapOvr>
</p:sld>
</file>

<file path=ppt/theme/theme1.xml><?xml version="1.0" encoding="utf-8"?>
<a:theme xmlns:a="http://schemas.openxmlformats.org/drawingml/2006/main" name="ChitchatVTI">
  <a:themeElements>
    <a:clrScheme name="AnalogousFromLightSeed_2SEEDS">
      <a:dk1>
        <a:srgbClr val="000000"/>
      </a:dk1>
      <a:lt1>
        <a:srgbClr val="FFFFFF"/>
      </a:lt1>
      <a:dk2>
        <a:srgbClr val="412429"/>
      </a:dk2>
      <a:lt2>
        <a:srgbClr val="E2E8E7"/>
      </a:lt2>
      <a:accent1>
        <a:srgbClr val="BB7E89"/>
      </a:accent1>
      <a:accent2>
        <a:srgbClr val="C795B3"/>
      </a:accent2>
      <a:accent3>
        <a:srgbClr val="C49B8F"/>
      </a:accent3>
      <a:accent4>
        <a:srgbClr val="75ADA1"/>
      </a:accent4>
      <a:accent5>
        <a:srgbClr val="7AA9B5"/>
      </a:accent5>
      <a:accent6>
        <a:srgbClr val="7E95BB"/>
      </a:accent6>
      <a:hlink>
        <a:srgbClr val="568E84"/>
      </a:hlink>
      <a:folHlink>
        <a:srgbClr val="7F7F7F"/>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rial Nova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0455F8-10A0-4EEF-9BB1-9035E295B165}">
  <ds:schemaRefs>
    <ds:schemaRef ds:uri="http://schemas.microsoft.com/sharepoint/v3/contenttype/forms"/>
  </ds:schemaRefs>
</ds:datastoreItem>
</file>

<file path=customXml/itemProps2.xml><?xml version="1.0" encoding="utf-8"?>
<ds:datastoreItem xmlns:ds="http://schemas.openxmlformats.org/officeDocument/2006/customXml" ds:itemID="{79B0F2AC-8567-4D03-BFFC-653DB596C52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C2F7BF6-CD39-4568-B8BD-EA8D252E100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Madison</Template>
  <Application>Microsoft Office PowerPoint</Application>
  <PresentationFormat>Widescreen</PresentationFormat>
  <Slides>9</Slides>
  <Notes>1</Notes>
  <HiddenSlides>0</HiddenSlide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ChitchatVTI</vt:lpstr>
      <vt:lpstr>RetrospectVTI</vt:lpstr>
      <vt:lpstr>Train Case study</vt:lpstr>
      <vt:lpstr>Problem statement</vt:lpstr>
      <vt:lpstr>Description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173</cp:revision>
  <dcterms:created xsi:type="dcterms:W3CDTF">2022-01-17T12:11:49Z</dcterms:created>
  <dcterms:modified xsi:type="dcterms:W3CDTF">2022-01-20T03:56:32Z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